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0.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1.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2.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20.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21.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3">
  <p:sldMasterIdLst>
    <p:sldMasterId id="2147483660" r:id="rId1"/>
  </p:sldMasterIdLst>
  <p:notesMasterIdLst>
    <p:notesMasterId r:id="rId53"/>
  </p:notesMasterIdLst>
  <p:sldIdLst>
    <p:sldId id="256" r:id="rId2"/>
    <p:sldId id="277" r:id="rId3"/>
    <p:sldId id="348" r:id="rId4"/>
    <p:sldId id="278" r:id="rId5"/>
    <p:sldId id="360" r:id="rId6"/>
    <p:sldId id="257" r:id="rId7"/>
    <p:sldId id="295" r:id="rId8"/>
    <p:sldId id="281" r:id="rId9"/>
    <p:sldId id="285" r:id="rId10"/>
    <p:sldId id="305" r:id="rId11"/>
    <p:sldId id="284" r:id="rId12"/>
    <p:sldId id="304" r:id="rId13"/>
    <p:sldId id="349" r:id="rId14"/>
    <p:sldId id="296" r:id="rId15"/>
    <p:sldId id="356" r:id="rId16"/>
    <p:sldId id="287" r:id="rId17"/>
    <p:sldId id="298" r:id="rId18"/>
    <p:sldId id="363" r:id="rId19"/>
    <p:sldId id="338" r:id="rId20"/>
    <p:sldId id="335" r:id="rId21"/>
    <p:sldId id="361" r:id="rId22"/>
    <p:sldId id="299" r:id="rId23"/>
    <p:sldId id="358" r:id="rId24"/>
    <p:sldId id="359" r:id="rId25"/>
    <p:sldId id="288" r:id="rId26"/>
    <p:sldId id="337" r:id="rId27"/>
    <p:sldId id="301" r:id="rId28"/>
    <p:sldId id="312" r:id="rId29"/>
    <p:sldId id="364" r:id="rId30"/>
    <p:sldId id="314" r:id="rId31"/>
    <p:sldId id="366" r:id="rId32"/>
    <p:sldId id="369" r:id="rId33"/>
    <p:sldId id="368" r:id="rId34"/>
    <p:sldId id="371" r:id="rId35"/>
    <p:sldId id="372" r:id="rId36"/>
    <p:sldId id="373" r:id="rId37"/>
    <p:sldId id="333" r:id="rId38"/>
    <p:sldId id="334" r:id="rId39"/>
    <p:sldId id="307" r:id="rId40"/>
    <p:sldId id="308" r:id="rId41"/>
    <p:sldId id="309" r:id="rId42"/>
    <p:sldId id="310" r:id="rId43"/>
    <p:sldId id="311" r:id="rId44"/>
    <p:sldId id="331" r:id="rId45"/>
    <p:sldId id="352" r:id="rId46"/>
    <p:sldId id="353" r:id="rId47"/>
    <p:sldId id="354" r:id="rId48"/>
    <p:sldId id="362" r:id="rId49"/>
    <p:sldId id="365" r:id="rId50"/>
    <p:sldId id="367" r:id="rId51"/>
    <p:sldId id="276" r:id="rId52"/>
  </p:sldIdLst>
  <p:sldSz cx="9144000" cy="5143500" type="screen16x9"/>
  <p:notesSz cx="6858000" cy="9144000"/>
  <p:embeddedFontLst>
    <p:embeddedFont>
      <p:font typeface="Abadi" panose="020B0604020104020204" pitchFamily="34" charset="0"/>
      <p:regular r:id="rId54"/>
    </p:embeddedFont>
    <p:embeddedFont>
      <p:font typeface="Calibri" panose="020F0502020204030204" pitchFamily="34" charset="0"/>
      <p:regular r:id="rId55"/>
      <p:bold r:id="rId56"/>
      <p:italic r:id="rId57"/>
      <p:boldItalic r:id="rId58"/>
    </p:embeddedFont>
    <p:embeddedFont>
      <p:font typeface="Tenorite" panose="00000500000000000000" pitchFamily="2" charset="0"/>
      <p:regular r:id="rId59"/>
      <p:bold r:id="rId60"/>
      <p:italic r:id="rId61"/>
      <p:boldItalic r:id="rId62"/>
    </p:embeddedFont>
    <p:embeddedFont>
      <p:font typeface="Trebuchet MS" panose="020B0603020202020204" pitchFamily="34" charset="0"/>
      <p:regular r:id="rId63"/>
      <p:bold r:id="rId64"/>
      <p:italic r:id="rId65"/>
      <p:boldItalic r:id="rId66"/>
    </p:embeddedFont>
    <p:embeddedFont>
      <p:font typeface="Verdana" panose="020B0604030504040204" pitchFamily="34" charset="0"/>
      <p:regular r:id="rId67"/>
      <p:bold r:id="rId68"/>
      <p:italic r:id="rId69"/>
      <p:boldItalic r:id="rId7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1" autoAdjust="0"/>
    <p:restoredTop sz="73090" autoAdjust="0"/>
  </p:normalViewPr>
  <p:slideViewPr>
    <p:cSldViewPr snapToGrid="0">
      <p:cViewPr varScale="1">
        <p:scale>
          <a:sx n="113" d="100"/>
          <a:sy n="113" d="100"/>
        </p:scale>
        <p:origin x="1572"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0.fntdata"/><Relationship Id="rId68"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font" Target="fonts/font13.fntdata"/><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2.fntdata"/><Relationship Id="rId7" Type="http://schemas.openxmlformats.org/officeDocument/2006/relationships/slide" Target="slides/slide6.xml"/><Relationship Id="rId71"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ata10.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svg"/><Relationship Id="rId1" Type="http://schemas.openxmlformats.org/officeDocument/2006/relationships/image" Target="../media/image81.png"/><Relationship Id="rId6" Type="http://schemas.openxmlformats.org/officeDocument/2006/relationships/image" Target="../media/image86.svg"/><Relationship Id="rId5" Type="http://schemas.openxmlformats.org/officeDocument/2006/relationships/image" Target="../media/image85.png"/><Relationship Id="rId4" Type="http://schemas.openxmlformats.org/officeDocument/2006/relationships/image" Target="../media/image84.svg"/></Relationships>
</file>

<file path=ppt/diagrams/_rels/data12.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image" Target="../media/image93.svg"/><Relationship Id="rId1" Type="http://schemas.openxmlformats.org/officeDocument/2006/relationships/image" Target="../media/image92.png"/><Relationship Id="rId4" Type="http://schemas.openxmlformats.org/officeDocument/2006/relationships/image" Target="../media/image95.svg"/></Relationships>
</file>

<file path=ppt/diagrams/_rels/data16.xml.rels><?xml version="1.0" encoding="UTF-8" standalone="yes"?>
<Relationships xmlns="http://schemas.openxmlformats.org/package/2006/relationships"><Relationship Id="rId8" Type="http://schemas.openxmlformats.org/officeDocument/2006/relationships/image" Target="../media/image108.svg"/><Relationship Id="rId3" Type="http://schemas.openxmlformats.org/officeDocument/2006/relationships/image" Target="../media/image103.png"/><Relationship Id="rId7" Type="http://schemas.openxmlformats.org/officeDocument/2006/relationships/image" Target="../media/image107.png"/><Relationship Id="rId2" Type="http://schemas.openxmlformats.org/officeDocument/2006/relationships/image" Target="../media/image102.svg"/><Relationship Id="rId1" Type="http://schemas.openxmlformats.org/officeDocument/2006/relationships/image" Target="../media/image101.png"/><Relationship Id="rId6" Type="http://schemas.openxmlformats.org/officeDocument/2006/relationships/image" Target="../media/image106.svg"/><Relationship Id="rId5" Type="http://schemas.openxmlformats.org/officeDocument/2006/relationships/image" Target="../media/image105.png"/><Relationship Id="rId10" Type="http://schemas.openxmlformats.org/officeDocument/2006/relationships/image" Target="../media/image110.svg"/><Relationship Id="rId4" Type="http://schemas.openxmlformats.org/officeDocument/2006/relationships/image" Target="../media/image104.svg"/><Relationship Id="rId9" Type="http://schemas.openxmlformats.org/officeDocument/2006/relationships/image" Target="../media/image109.png"/></Relationships>
</file>

<file path=ppt/diagrams/_rels/data17.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image" Target="../media/image123.svg"/><Relationship Id="rId1" Type="http://schemas.openxmlformats.org/officeDocument/2006/relationships/image" Target="../media/image122.png"/><Relationship Id="rId6" Type="http://schemas.openxmlformats.org/officeDocument/2006/relationships/image" Target="../media/image127.svg"/><Relationship Id="rId5" Type="http://schemas.openxmlformats.org/officeDocument/2006/relationships/image" Target="../media/image126.png"/><Relationship Id="rId4" Type="http://schemas.openxmlformats.org/officeDocument/2006/relationships/image" Target="../media/image125.svg"/></Relationships>
</file>

<file path=ppt/diagrams/_rels/data18.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129.svg"/><Relationship Id="rId1" Type="http://schemas.openxmlformats.org/officeDocument/2006/relationships/image" Target="../media/image128.png"/><Relationship Id="rId6" Type="http://schemas.openxmlformats.org/officeDocument/2006/relationships/image" Target="../media/image132.svg"/><Relationship Id="rId5" Type="http://schemas.openxmlformats.org/officeDocument/2006/relationships/image" Target="../media/image131.png"/><Relationship Id="rId4" Type="http://schemas.openxmlformats.org/officeDocument/2006/relationships/image" Target="../media/image95.svg"/></Relationships>
</file>

<file path=ppt/diagrams/_rels/data19.xml.rels><?xml version="1.0" encoding="UTF-8" standalone="yes"?>
<Relationships xmlns="http://schemas.openxmlformats.org/package/2006/relationships"><Relationship Id="rId8" Type="http://schemas.openxmlformats.org/officeDocument/2006/relationships/image" Target="../media/image140.svg"/><Relationship Id="rId3" Type="http://schemas.openxmlformats.org/officeDocument/2006/relationships/image" Target="../media/image135.png"/><Relationship Id="rId7" Type="http://schemas.openxmlformats.org/officeDocument/2006/relationships/image" Target="../media/image139.png"/><Relationship Id="rId2" Type="http://schemas.openxmlformats.org/officeDocument/2006/relationships/image" Target="../media/image134.svg"/><Relationship Id="rId1" Type="http://schemas.openxmlformats.org/officeDocument/2006/relationships/image" Target="../media/image133.png"/><Relationship Id="rId6" Type="http://schemas.openxmlformats.org/officeDocument/2006/relationships/image" Target="../media/image138.svg"/><Relationship Id="rId5" Type="http://schemas.openxmlformats.org/officeDocument/2006/relationships/image" Target="../media/image137.png"/><Relationship Id="rId4" Type="http://schemas.openxmlformats.org/officeDocument/2006/relationships/image" Target="../media/image136.svg"/></Relationships>
</file>

<file path=ppt/diagrams/_rels/data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10" Type="http://schemas.openxmlformats.org/officeDocument/2006/relationships/image" Target="../media/image25.svg"/><Relationship Id="rId4" Type="http://schemas.openxmlformats.org/officeDocument/2006/relationships/image" Target="../media/image19.svg"/><Relationship Id="rId9" Type="http://schemas.openxmlformats.org/officeDocument/2006/relationships/image" Target="../media/image24.png"/></Relationships>
</file>

<file path=ppt/diagrams/_rels/data20.xml.rels><?xml version="1.0" encoding="UTF-8" standalone="yes"?>
<Relationships xmlns="http://schemas.openxmlformats.org/package/2006/relationships"><Relationship Id="rId3" Type="http://schemas.openxmlformats.org/officeDocument/2006/relationships/image" Target="../media/image143.png"/><Relationship Id="rId2" Type="http://schemas.openxmlformats.org/officeDocument/2006/relationships/image" Target="../media/image142.svg"/><Relationship Id="rId1" Type="http://schemas.openxmlformats.org/officeDocument/2006/relationships/image" Target="../media/image141.png"/><Relationship Id="rId4" Type="http://schemas.openxmlformats.org/officeDocument/2006/relationships/image" Target="../media/image144.svg"/></Relationships>
</file>

<file path=ppt/diagrams/_rels/data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svg"/><Relationship Id="rId1" Type="http://schemas.openxmlformats.org/officeDocument/2006/relationships/image" Target="../media/image35.png"/><Relationship Id="rId6" Type="http://schemas.openxmlformats.org/officeDocument/2006/relationships/image" Target="../media/image40.svg"/><Relationship Id="rId5" Type="http://schemas.openxmlformats.org/officeDocument/2006/relationships/image" Target="../media/image39.png"/><Relationship Id="rId4" Type="http://schemas.openxmlformats.org/officeDocument/2006/relationships/image" Target="../media/image38.svg"/></Relationships>
</file>

<file path=ppt/diagrams/_rels/data4.xml.rels><?xml version="1.0" encoding="UTF-8" standalone="yes"?>
<Relationships xmlns="http://schemas.openxmlformats.org/package/2006/relationships"><Relationship Id="rId8" Type="http://schemas.openxmlformats.org/officeDocument/2006/relationships/image" Target="../media/image48.svg"/><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image" Target="../media/image42.svg"/><Relationship Id="rId1" Type="http://schemas.openxmlformats.org/officeDocument/2006/relationships/image" Target="../media/image41.png"/><Relationship Id="rId6" Type="http://schemas.openxmlformats.org/officeDocument/2006/relationships/image" Target="../media/image46.svg"/><Relationship Id="rId5" Type="http://schemas.openxmlformats.org/officeDocument/2006/relationships/image" Target="../media/image45.png"/><Relationship Id="rId10" Type="http://schemas.openxmlformats.org/officeDocument/2006/relationships/image" Target="../media/image50.svg"/><Relationship Id="rId4" Type="http://schemas.openxmlformats.org/officeDocument/2006/relationships/image" Target="../media/image44.svg"/><Relationship Id="rId9" Type="http://schemas.openxmlformats.org/officeDocument/2006/relationships/image" Target="../media/image49.png"/></Relationships>
</file>

<file path=ppt/diagrams/_rels/data5.xml.rels><?xml version="1.0" encoding="UTF-8" standalone="yes"?>
<Relationships xmlns="http://schemas.openxmlformats.org/package/2006/relationships"><Relationship Id="rId8" Type="http://schemas.openxmlformats.org/officeDocument/2006/relationships/image" Target="../media/image57.svg"/><Relationship Id="rId3" Type="http://schemas.openxmlformats.org/officeDocument/2006/relationships/image" Target="../media/image53.png"/><Relationship Id="rId7" Type="http://schemas.openxmlformats.org/officeDocument/2006/relationships/image" Target="../media/image18.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ata6.xml.rels><?xml version="1.0" encoding="UTF-8" standalone="yes"?>
<Relationships xmlns="http://schemas.openxmlformats.org/package/2006/relationships"><Relationship Id="rId8" Type="http://schemas.openxmlformats.org/officeDocument/2006/relationships/image" Target="../media/image66.svg"/><Relationship Id="rId3" Type="http://schemas.openxmlformats.org/officeDocument/2006/relationships/image" Target="../media/image61.png"/><Relationship Id="rId7" Type="http://schemas.openxmlformats.org/officeDocument/2006/relationships/image" Target="../media/image65.png"/><Relationship Id="rId2" Type="http://schemas.openxmlformats.org/officeDocument/2006/relationships/image" Target="../media/image60.svg"/><Relationship Id="rId1" Type="http://schemas.openxmlformats.org/officeDocument/2006/relationships/image" Target="../media/image59.png"/><Relationship Id="rId6" Type="http://schemas.openxmlformats.org/officeDocument/2006/relationships/image" Target="../media/image64.svg"/><Relationship Id="rId5" Type="http://schemas.openxmlformats.org/officeDocument/2006/relationships/image" Target="../media/image63.png"/><Relationship Id="rId4" Type="http://schemas.openxmlformats.org/officeDocument/2006/relationships/image" Target="../media/image62.svg"/></Relationships>
</file>

<file path=ppt/diagrams/_rels/data8.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svg"/><Relationship Id="rId1" Type="http://schemas.openxmlformats.org/officeDocument/2006/relationships/image" Target="../media/image68.png"/><Relationship Id="rId6" Type="http://schemas.openxmlformats.org/officeDocument/2006/relationships/image" Target="../media/image73.svg"/><Relationship Id="rId5" Type="http://schemas.openxmlformats.org/officeDocument/2006/relationships/image" Target="../media/image72.png"/><Relationship Id="rId4" Type="http://schemas.openxmlformats.org/officeDocument/2006/relationships/image" Target="../media/image71.svg"/></Relationships>
</file>

<file path=ppt/diagrams/_rels/data9.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svg"/><Relationship Id="rId1" Type="http://schemas.openxmlformats.org/officeDocument/2006/relationships/image" Target="../media/image75.png"/><Relationship Id="rId6" Type="http://schemas.openxmlformats.org/officeDocument/2006/relationships/image" Target="../media/image80.svg"/><Relationship Id="rId5" Type="http://schemas.openxmlformats.org/officeDocument/2006/relationships/image" Target="../media/image79.png"/><Relationship Id="rId4" Type="http://schemas.openxmlformats.org/officeDocument/2006/relationships/image" Target="../media/image7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10.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svg"/><Relationship Id="rId1" Type="http://schemas.openxmlformats.org/officeDocument/2006/relationships/image" Target="../media/image81.png"/><Relationship Id="rId6" Type="http://schemas.openxmlformats.org/officeDocument/2006/relationships/image" Target="../media/image86.svg"/><Relationship Id="rId5" Type="http://schemas.openxmlformats.org/officeDocument/2006/relationships/image" Target="../media/image85.png"/><Relationship Id="rId4" Type="http://schemas.openxmlformats.org/officeDocument/2006/relationships/image" Target="../media/image84.svg"/></Relationships>
</file>

<file path=ppt/diagrams/_rels/drawing12.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image" Target="../media/image93.svg"/><Relationship Id="rId1" Type="http://schemas.openxmlformats.org/officeDocument/2006/relationships/image" Target="../media/image92.png"/><Relationship Id="rId4" Type="http://schemas.openxmlformats.org/officeDocument/2006/relationships/image" Target="../media/image95.svg"/></Relationships>
</file>

<file path=ppt/diagrams/_rels/drawing16.xml.rels><?xml version="1.0" encoding="UTF-8" standalone="yes"?>
<Relationships xmlns="http://schemas.openxmlformats.org/package/2006/relationships"><Relationship Id="rId8" Type="http://schemas.openxmlformats.org/officeDocument/2006/relationships/image" Target="../media/image108.svg"/><Relationship Id="rId3" Type="http://schemas.openxmlformats.org/officeDocument/2006/relationships/image" Target="../media/image103.png"/><Relationship Id="rId7" Type="http://schemas.openxmlformats.org/officeDocument/2006/relationships/image" Target="../media/image107.png"/><Relationship Id="rId2" Type="http://schemas.openxmlformats.org/officeDocument/2006/relationships/image" Target="../media/image102.svg"/><Relationship Id="rId1" Type="http://schemas.openxmlformats.org/officeDocument/2006/relationships/image" Target="../media/image101.png"/><Relationship Id="rId6" Type="http://schemas.openxmlformats.org/officeDocument/2006/relationships/image" Target="../media/image106.svg"/><Relationship Id="rId5" Type="http://schemas.openxmlformats.org/officeDocument/2006/relationships/image" Target="../media/image105.png"/><Relationship Id="rId10" Type="http://schemas.openxmlformats.org/officeDocument/2006/relationships/image" Target="../media/image110.svg"/><Relationship Id="rId4" Type="http://schemas.openxmlformats.org/officeDocument/2006/relationships/image" Target="../media/image104.svg"/><Relationship Id="rId9" Type="http://schemas.openxmlformats.org/officeDocument/2006/relationships/image" Target="../media/image109.png"/></Relationships>
</file>

<file path=ppt/diagrams/_rels/drawing17.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image" Target="../media/image123.svg"/><Relationship Id="rId1" Type="http://schemas.openxmlformats.org/officeDocument/2006/relationships/image" Target="../media/image122.png"/><Relationship Id="rId6" Type="http://schemas.openxmlformats.org/officeDocument/2006/relationships/image" Target="../media/image127.svg"/><Relationship Id="rId5" Type="http://schemas.openxmlformats.org/officeDocument/2006/relationships/image" Target="../media/image126.png"/><Relationship Id="rId4" Type="http://schemas.openxmlformats.org/officeDocument/2006/relationships/image" Target="../media/image125.svg"/></Relationships>
</file>

<file path=ppt/diagrams/_rels/drawing18.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129.svg"/><Relationship Id="rId1" Type="http://schemas.openxmlformats.org/officeDocument/2006/relationships/image" Target="../media/image128.png"/><Relationship Id="rId6" Type="http://schemas.openxmlformats.org/officeDocument/2006/relationships/image" Target="../media/image132.svg"/><Relationship Id="rId5" Type="http://schemas.openxmlformats.org/officeDocument/2006/relationships/image" Target="../media/image131.png"/><Relationship Id="rId4" Type="http://schemas.openxmlformats.org/officeDocument/2006/relationships/image" Target="../media/image95.svg"/></Relationships>
</file>

<file path=ppt/diagrams/_rels/drawing19.xml.rels><?xml version="1.0" encoding="UTF-8" standalone="yes"?>
<Relationships xmlns="http://schemas.openxmlformats.org/package/2006/relationships"><Relationship Id="rId8" Type="http://schemas.openxmlformats.org/officeDocument/2006/relationships/image" Target="../media/image140.svg"/><Relationship Id="rId3" Type="http://schemas.openxmlformats.org/officeDocument/2006/relationships/image" Target="../media/image135.png"/><Relationship Id="rId7" Type="http://schemas.openxmlformats.org/officeDocument/2006/relationships/image" Target="../media/image139.png"/><Relationship Id="rId2" Type="http://schemas.openxmlformats.org/officeDocument/2006/relationships/image" Target="../media/image134.svg"/><Relationship Id="rId1" Type="http://schemas.openxmlformats.org/officeDocument/2006/relationships/image" Target="../media/image133.png"/><Relationship Id="rId6" Type="http://schemas.openxmlformats.org/officeDocument/2006/relationships/image" Target="../media/image138.svg"/><Relationship Id="rId5" Type="http://schemas.openxmlformats.org/officeDocument/2006/relationships/image" Target="../media/image137.png"/><Relationship Id="rId4" Type="http://schemas.openxmlformats.org/officeDocument/2006/relationships/image" Target="../media/image136.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10" Type="http://schemas.openxmlformats.org/officeDocument/2006/relationships/image" Target="../media/image25.svg"/><Relationship Id="rId4" Type="http://schemas.openxmlformats.org/officeDocument/2006/relationships/image" Target="../media/image19.svg"/><Relationship Id="rId9" Type="http://schemas.openxmlformats.org/officeDocument/2006/relationships/image" Target="../media/image24.png"/></Relationships>
</file>

<file path=ppt/diagrams/_rels/drawing20.xml.rels><?xml version="1.0" encoding="UTF-8" standalone="yes"?>
<Relationships xmlns="http://schemas.openxmlformats.org/package/2006/relationships"><Relationship Id="rId3" Type="http://schemas.openxmlformats.org/officeDocument/2006/relationships/image" Target="../media/image143.png"/><Relationship Id="rId2" Type="http://schemas.openxmlformats.org/officeDocument/2006/relationships/image" Target="../media/image142.svg"/><Relationship Id="rId1" Type="http://schemas.openxmlformats.org/officeDocument/2006/relationships/image" Target="../media/image141.png"/><Relationship Id="rId4" Type="http://schemas.openxmlformats.org/officeDocument/2006/relationships/image" Target="../media/image144.svg"/></Relationships>
</file>

<file path=ppt/diagrams/_rels/drawing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svg"/><Relationship Id="rId1" Type="http://schemas.openxmlformats.org/officeDocument/2006/relationships/image" Target="../media/image35.png"/><Relationship Id="rId6" Type="http://schemas.openxmlformats.org/officeDocument/2006/relationships/image" Target="../media/image40.svg"/><Relationship Id="rId5" Type="http://schemas.openxmlformats.org/officeDocument/2006/relationships/image" Target="../media/image39.png"/><Relationship Id="rId4" Type="http://schemas.openxmlformats.org/officeDocument/2006/relationships/image" Target="../media/image38.svg"/></Relationships>
</file>

<file path=ppt/diagrams/_rels/drawing4.xml.rels><?xml version="1.0" encoding="UTF-8" standalone="yes"?>
<Relationships xmlns="http://schemas.openxmlformats.org/package/2006/relationships"><Relationship Id="rId8" Type="http://schemas.openxmlformats.org/officeDocument/2006/relationships/image" Target="../media/image48.svg"/><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image" Target="../media/image42.svg"/><Relationship Id="rId1" Type="http://schemas.openxmlformats.org/officeDocument/2006/relationships/image" Target="../media/image41.png"/><Relationship Id="rId6" Type="http://schemas.openxmlformats.org/officeDocument/2006/relationships/image" Target="../media/image46.svg"/><Relationship Id="rId5" Type="http://schemas.openxmlformats.org/officeDocument/2006/relationships/image" Target="../media/image45.png"/><Relationship Id="rId10" Type="http://schemas.openxmlformats.org/officeDocument/2006/relationships/image" Target="../media/image50.svg"/><Relationship Id="rId4" Type="http://schemas.openxmlformats.org/officeDocument/2006/relationships/image" Target="../media/image44.svg"/><Relationship Id="rId9" Type="http://schemas.openxmlformats.org/officeDocument/2006/relationships/image" Target="../media/image49.png"/></Relationships>
</file>

<file path=ppt/diagrams/_rels/drawing5.xml.rels><?xml version="1.0" encoding="UTF-8" standalone="yes"?>
<Relationships xmlns="http://schemas.openxmlformats.org/package/2006/relationships"><Relationship Id="rId8" Type="http://schemas.openxmlformats.org/officeDocument/2006/relationships/image" Target="../media/image57.svg"/><Relationship Id="rId3" Type="http://schemas.openxmlformats.org/officeDocument/2006/relationships/image" Target="../media/image53.png"/><Relationship Id="rId7" Type="http://schemas.openxmlformats.org/officeDocument/2006/relationships/image" Target="../media/image18.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rawing6.xml.rels><?xml version="1.0" encoding="UTF-8" standalone="yes"?>
<Relationships xmlns="http://schemas.openxmlformats.org/package/2006/relationships"><Relationship Id="rId8" Type="http://schemas.openxmlformats.org/officeDocument/2006/relationships/image" Target="../media/image66.svg"/><Relationship Id="rId3" Type="http://schemas.openxmlformats.org/officeDocument/2006/relationships/image" Target="../media/image61.png"/><Relationship Id="rId7" Type="http://schemas.openxmlformats.org/officeDocument/2006/relationships/image" Target="../media/image65.png"/><Relationship Id="rId2" Type="http://schemas.openxmlformats.org/officeDocument/2006/relationships/image" Target="../media/image60.svg"/><Relationship Id="rId1" Type="http://schemas.openxmlformats.org/officeDocument/2006/relationships/image" Target="../media/image59.png"/><Relationship Id="rId6" Type="http://schemas.openxmlformats.org/officeDocument/2006/relationships/image" Target="../media/image64.svg"/><Relationship Id="rId5" Type="http://schemas.openxmlformats.org/officeDocument/2006/relationships/image" Target="../media/image63.png"/><Relationship Id="rId4" Type="http://schemas.openxmlformats.org/officeDocument/2006/relationships/image" Target="../media/image62.svg"/></Relationships>
</file>

<file path=ppt/diagrams/_rels/drawing8.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svg"/><Relationship Id="rId1" Type="http://schemas.openxmlformats.org/officeDocument/2006/relationships/image" Target="../media/image68.png"/><Relationship Id="rId6" Type="http://schemas.openxmlformats.org/officeDocument/2006/relationships/image" Target="../media/image73.svg"/><Relationship Id="rId5" Type="http://schemas.openxmlformats.org/officeDocument/2006/relationships/image" Target="../media/image72.png"/><Relationship Id="rId4" Type="http://schemas.openxmlformats.org/officeDocument/2006/relationships/image" Target="../media/image71.svg"/></Relationships>
</file>

<file path=ppt/diagrams/_rels/drawing9.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svg"/><Relationship Id="rId1" Type="http://schemas.openxmlformats.org/officeDocument/2006/relationships/image" Target="../media/image75.png"/><Relationship Id="rId6" Type="http://schemas.openxmlformats.org/officeDocument/2006/relationships/image" Target="../media/image80.svg"/><Relationship Id="rId5" Type="http://schemas.openxmlformats.org/officeDocument/2006/relationships/image" Target="../media/image79.png"/><Relationship Id="rId4" Type="http://schemas.openxmlformats.org/officeDocument/2006/relationships/image" Target="../media/image78.sv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18/5/colors/Iconchunking_neutralicon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dgm:fillClrLst>
    <dgm:linClrLst meth="repeat">
      <a:schemeClr val="lt1">
        <a:alpha val="0"/>
      </a:schemeClr>
    </dgm:linClrLst>
    <dgm:effectClrLst/>
    <dgm:txLinClrLst/>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3738BB57-E44C-4CA9-B6FE-BD93C1D35E30}" type="doc">
      <dgm:prSet loTypeId="urn:microsoft.com/office/officeart/2018/5/layout/IconCircle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1BD8FAC3-58EE-476C-B147-BEB22E264F98}">
      <dgm:prSet/>
      <dgm:spPr/>
      <dgm:t>
        <a:bodyPr/>
        <a:lstStyle/>
        <a:p>
          <a:pPr>
            <a:defRPr cap="all"/>
          </a:pPr>
          <a:r>
            <a:rPr lang="en-GB" cap="none" dirty="0"/>
            <a:t>Reduce duplication of effort</a:t>
          </a:r>
          <a:endParaRPr lang="en-US" cap="none" dirty="0"/>
        </a:p>
      </dgm:t>
    </dgm:pt>
    <dgm:pt modelId="{BE18D75B-2474-466D-9D15-2B160055CE64}" type="parTrans" cxnId="{B31C97D2-3DFA-498D-8BED-3822CE449C77}">
      <dgm:prSet/>
      <dgm:spPr/>
      <dgm:t>
        <a:bodyPr/>
        <a:lstStyle/>
        <a:p>
          <a:endParaRPr lang="en-US"/>
        </a:p>
      </dgm:t>
    </dgm:pt>
    <dgm:pt modelId="{21FC2C3A-7E04-42AB-A7AD-C0623C9B072A}" type="sibTrans" cxnId="{B31C97D2-3DFA-498D-8BED-3822CE449C77}">
      <dgm:prSet/>
      <dgm:spPr/>
      <dgm:t>
        <a:bodyPr/>
        <a:lstStyle/>
        <a:p>
          <a:endParaRPr lang="en-US"/>
        </a:p>
      </dgm:t>
    </dgm:pt>
    <dgm:pt modelId="{13B14E5A-88A2-4E1F-B93A-C127D9DDCF1F}">
      <dgm:prSet/>
      <dgm:spPr/>
      <dgm:t>
        <a:bodyPr/>
        <a:lstStyle/>
        <a:p>
          <a:pPr>
            <a:defRPr cap="all"/>
          </a:pPr>
          <a:r>
            <a:rPr lang="en-GB" cap="none" dirty="0"/>
            <a:t>Increase collaboration and sharing of knowledge between departments</a:t>
          </a:r>
          <a:endParaRPr lang="en-US" cap="none" dirty="0"/>
        </a:p>
      </dgm:t>
    </dgm:pt>
    <dgm:pt modelId="{A9DD4507-4B85-4CD3-B6CD-4021BDC8D145}" type="parTrans" cxnId="{78B38E76-AA92-460E-90F9-48FAE4E9B51B}">
      <dgm:prSet/>
      <dgm:spPr/>
      <dgm:t>
        <a:bodyPr/>
        <a:lstStyle/>
        <a:p>
          <a:endParaRPr lang="en-US"/>
        </a:p>
      </dgm:t>
    </dgm:pt>
    <dgm:pt modelId="{87FD17B9-BD5B-42EE-8A97-7952F787A265}" type="sibTrans" cxnId="{78B38E76-AA92-460E-90F9-48FAE4E9B51B}">
      <dgm:prSet/>
      <dgm:spPr/>
      <dgm:t>
        <a:bodyPr/>
        <a:lstStyle/>
        <a:p>
          <a:endParaRPr lang="en-US"/>
        </a:p>
      </dgm:t>
    </dgm:pt>
    <dgm:pt modelId="{D18A8477-8F48-415A-934C-A26E60F39725}">
      <dgm:prSet/>
      <dgm:spPr/>
      <dgm:t>
        <a:bodyPr/>
        <a:lstStyle/>
        <a:p>
          <a:pPr>
            <a:defRPr cap="all"/>
          </a:pPr>
          <a:r>
            <a:rPr lang="en-GB" i="0" u="none" cap="none" dirty="0"/>
            <a:t>Stimulate idea generation and break down silos</a:t>
          </a:r>
          <a:endParaRPr lang="en-US" i="0" u="none" cap="none" dirty="0"/>
        </a:p>
      </dgm:t>
    </dgm:pt>
    <dgm:pt modelId="{AF0E71C8-36E2-4F51-A8D6-EEE6A20E0472}" type="parTrans" cxnId="{56911EAE-790E-4998-BF4D-B3A4F52C16DC}">
      <dgm:prSet/>
      <dgm:spPr/>
      <dgm:t>
        <a:bodyPr/>
        <a:lstStyle/>
        <a:p>
          <a:endParaRPr lang="en-US"/>
        </a:p>
      </dgm:t>
    </dgm:pt>
    <dgm:pt modelId="{2AA61DC0-8D1C-4DDA-BE63-6B209686D741}" type="sibTrans" cxnId="{56911EAE-790E-4998-BF4D-B3A4F52C16DC}">
      <dgm:prSet/>
      <dgm:spPr/>
      <dgm:t>
        <a:bodyPr/>
        <a:lstStyle/>
        <a:p>
          <a:endParaRPr lang="en-US"/>
        </a:p>
      </dgm:t>
    </dgm:pt>
    <dgm:pt modelId="{8DC92C5B-D510-4544-97A6-D89A768586FB}" type="pres">
      <dgm:prSet presAssocID="{3738BB57-E44C-4CA9-B6FE-BD93C1D35E30}" presName="root" presStyleCnt="0">
        <dgm:presLayoutVars>
          <dgm:dir/>
          <dgm:resizeHandles val="exact"/>
        </dgm:presLayoutVars>
      </dgm:prSet>
      <dgm:spPr/>
    </dgm:pt>
    <dgm:pt modelId="{02C47778-465D-4601-82FF-53E6051FD924}" type="pres">
      <dgm:prSet presAssocID="{1BD8FAC3-58EE-476C-B147-BEB22E264F98}" presName="compNode" presStyleCnt="0"/>
      <dgm:spPr/>
    </dgm:pt>
    <dgm:pt modelId="{F5313BC9-EAE8-42B0-826D-CAF819112A16}" type="pres">
      <dgm:prSet presAssocID="{1BD8FAC3-58EE-476C-B147-BEB22E264F98}" presName="iconBgRect" presStyleLbl="bgShp" presStyleIdx="0" presStyleCnt="3"/>
      <dgm:spPr/>
    </dgm:pt>
    <dgm:pt modelId="{45EA8506-16FB-4541-A1D9-07132CA8CC1A}" type="pres">
      <dgm:prSet presAssocID="{1BD8FAC3-58EE-476C-B147-BEB22E264F98}"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ick"/>
        </a:ext>
      </dgm:extLst>
    </dgm:pt>
    <dgm:pt modelId="{7BA5F0D9-12C6-4ACC-A2AC-72661CB72358}" type="pres">
      <dgm:prSet presAssocID="{1BD8FAC3-58EE-476C-B147-BEB22E264F98}" presName="spaceRect" presStyleCnt="0"/>
      <dgm:spPr/>
    </dgm:pt>
    <dgm:pt modelId="{46A0C406-370E-4020-AB87-708EDD31FC54}" type="pres">
      <dgm:prSet presAssocID="{1BD8FAC3-58EE-476C-B147-BEB22E264F98}" presName="textRect" presStyleLbl="revTx" presStyleIdx="0" presStyleCnt="3">
        <dgm:presLayoutVars>
          <dgm:chMax val="1"/>
          <dgm:chPref val="1"/>
        </dgm:presLayoutVars>
      </dgm:prSet>
      <dgm:spPr/>
    </dgm:pt>
    <dgm:pt modelId="{A5D6CCF6-8124-43A4-B1DF-C7887147CFE1}" type="pres">
      <dgm:prSet presAssocID="{21FC2C3A-7E04-42AB-A7AD-C0623C9B072A}" presName="sibTrans" presStyleCnt="0"/>
      <dgm:spPr/>
    </dgm:pt>
    <dgm:pt modelId="{939B6A62-D6B5-49E9-9060-9E040B2C4968}" type="pres">
      <dgm:prSet presAssocID="{13B14E5A-88A2-4E1F-B93A-C127D9DDCF1F}" presName="compNode" presStyleCnt="0"/>
      <dgm:spPr/>
    </dgm:pt>
    <dgm:pt modelId="{9EB05A31-02A3-4F9C-8991-738A89215515}" type="pres">
      <dgm:prSet presAssocID="{13B14E5A-88A2-4E1F-B93A-C127D9DDCF1F}" presName="iconBgRect" presStyleLbl="bgShp" presStyleIdx="1" presStyleCnt="3"/>
      <dgm:spPr/>
    </dgm:pt>
    <dgm:pt modelId="{0C063CDC-848F-4AFD-9A9C-E8177CC20CB2}" type="pres">
      <dgm:prSet presAssocID="{13B14E5A-88A2-4E1F-B93A-C127D9DDCF1F}"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andshake"/>
        </a:ext>
      </dgm:extLst>
    </dgm:pt>
    <dgm:pt modelId="{30E15D3F-7673-4E76-B223-AD75F2AA991E}" type="pres">
      <dgm:prSet presAssocID="{13B14E5A-88A2-4E1F-B93A-C127D9DDCF1F}" presName="spaceRect" presStyleCnt="0"/>
      <dgm:spPr/>
    </dgm:pt>
    <dgm:pt modelId="{A1B565E1-623B-48CA-8823-2F8AA26AE9F2}" type="pres">
      <dgm:prSet presAssocID="{13B14E5A-88A2-4E1F-B93A-C127D9DDCF1F}" presName="textRect" presStyleLbl="revTx" presStyleIdx="1" presStyleCnt="3">
        <dgm:presLayoutVars>
          <dgm:chMax val="1"/>
          <dgm:chPref val="1"/>
        </dgm:presLayoutVars>
      </dgm:prSet>
      <dgm:spPr/>
    </dgm:pt>
    <dgm:pt modelId="{2D3FBEE2-B056-4309-8837-33C187F9C441}" type="pres">
      <dgm:prSet presAssocID="{87FD17B9-BD5B-42EE-8A97-7952F787A265}" presName="sibTrans" presStyleCnt="0"/>
      <dgm:spPr/>
    </dgm:pt>
    <dgm:pt modelId="{B9CB9783-9BB4-4FDD-A15E-1E251D7E0619}" type="pres">
      <dgm:prSet presAssocID="{D18A8477-8F48-415A-934C-A26E60F39725}" presName="compNode" presStyleCnt="0"/>
      <dgm:spPr/>
    </dgm:pt>
    <dgm:pt modelId="{63CD6B26-2517-40D9-9961-78197022BE86}" type="pres">
      <dgm:prSet presAssocID="{D18A8477-8F48-415A-934C-A26E60F39725}" presName="iconBgRect" presStyleLbl="bgShp" presStyleIdx="2" presStyleCnt="3"/>
      <dgm:spPr/>
    </dgm:pt>
    <dgm:pt modelId="{DDD5B786-3C55-4448-9FDB-21E5291E8DEA}" type="pres">
      <dgm:prSet presAssocID="{D18A8477-8F48-415A-934C-A26E60F3972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ightbulb"/>
        </a:ext>
      </dgm:extLst>
    </dgm:pt>
    <dgm:pt modelId="{A67B3BDC-8692-4052-8487-CF61C3CAB574}" type="pres">
      <dgm:prSet presAssocID="{D18A8477-8F48-415A-934C-A26E60F39725}" presName="spaceRect" presStyleCnt="0"/>
      <dgm:spPr/>
    </dgm:pt>
    <dgm:pt modelId="{B775549B-AD5B-46DA-B229-06BA91CD68A5}" type="pres">
      <dgm:prSet presAssocID="{D18A8477-8F48-415A-934C-A26E60F39725}" presName="textRect" presStyleLbl="revTx" presStyleIdx="2" presStyleCnt="3">
        <dgm:presLayoutVars>
          <dgm:chMax val="1"/>
          <dgm:chPref val="1"/>
        </dgm:presLayoutVars>
      </dgm:prSet>
      <dgm:spPr/>
    </dgm:pt>
  </dgm:ptLst>
  <dgm:cxnLst>
    <dgm:cxn modelId="{F883A426-66D0-4324-87F3-C4AC73114B73}" type="presOf" srcId="{13B14E5A-88A2-4E1F-B93A-C127D9DDCF1F}" destId="{A1B565E1-623B-48CA-8823-2F8AA26AE9F2}" srcOrd="0" destOrd="0" presId="urn:microsoft.com/office/officeart/2018/5/layout/IconCircleLabelList"/>
    <dgm:cxn modelId="{59627565-D1B3-403B-A08B-1954975FC1E3}" type="presOf" srcId="{D18A8477-8F48-415A-934C-A26E60F39725}" destId="{B775549B-AD5B-46DA-B229-06BA91CD68A5}" srcOrd="0" destOrd="0" presId="urn:microsoft.com/office/officeart/2018/5/layout/IconCircleLabelList"/>
    <dgm:cxn modelId="{78B38E76-AA92-460E-90F9-48FAE4E9B51B}" srcId="{3738BB57-E44C-4CA9-B6FE-BD93C1D35E30}" destId="{13B14E5A-88A2-4E1F-B93A-C127D9DDCF1F}" srcOrd="1" destOrd="0" parTransId="{A9DD4507-4B85-4CD3-B6CD-4021BDC8D145}" sibTransId="{87FD17B9-BD5B-42EE-8A97-7952F787A265}"/>
    <dgm:cxn modelId="{56911EAE-790E-4998-BF4D-B3A4F52C16DC}" srcId="{3738BB57-E44C-4CA9-B6FE-BD93C1D35E30}" destId="{D18A8477-8F48-415A-934C-A26E60F39725}" srcOrd="2" destOrd="0" parTransId="{AF0E71C8-36E2-4F51-A8D6-EEE6A20E0472}" sibTransId="{2AA61DC0-8D1C-4DDA-BE63-6B209686D741}"/>
    <dgm:cxn modelId="{73BC33AF-A417-4809-BC6B-65CFCA33A796}" type="presOf" srcId="{1BD8FAC3-58EE-476C-B147-BEB22E264F98}" destId="{46A0C406-370E-4020-AB87-708EDD31FC54}" srcOrd="0" destOrd="0" presId="urn:microsoft.com/office/officeart/2018/5/layout/IconCircleLabelList"/>
    <dgm:cxn modelId="{F6C9A8C1-4FCA-4196-BC44-6051D5378F4A}" type="presOf" srcId="{3738BB57-E44C-4CA9-B6FE-BD93C1D35E30}" destId="{8DC92C5B-D510-4544-97A6-D89A768586FB}" srcOrd="0" destOrd="0" presId="urn:microsoft.com/office/officeart/2018/5/layout/IconCircleLabelList"/>
    <dgm:cxn modelId="{B31C97D2-3DFA-498D-8BED-3822CE449C77}" srcId="{3738BB57-E44C-4CA9-B6FE-BD93C1D35E30}" destId="{1BD8FAC3-58EE-476C-B147-BEB22E264F98}" srcOrd="0" destOrd="0" parTransId="{BE18D75B-2474-466D-9D15-2B160055CE64}" sibTransId="{21FC2C3A-7E04-42AB-A7AD-C0623C9B072A}"/>
    <dgm:cxn modelId="{E623E950-16D1-4687-9045-D2A75CF55D80}" type="presParOf" srcId="{8DC92C5B-D510-4544-97A6-D89A768586FB}" destId="{02C47778-465D-4601-82FF-53E6051FD924}" srcOrd="0" destOrd="0" presId="urn:microsoft.com/office/officeart/2018/5/layout/IconCircleLabelList"/>
    <dgm:cxn modelId="{D7BF54F4-5F64-49C0-A003-9AD120799B03}" type="presParOf" srcId="{02C47778-465D-4601-82FF-53E6051FD924}" destId="{F5313BC9-EAE8-42B0-826D-CAF819112A16}" srcOrd="0" destOrd="0" presId="urn:microsoft.com/office/officeart/2018/5/layout/IconCircleLabelList"/>
    <dgm:cxn modelId="{8A30BFF2-1800-45D5-A2F2-D9A4F8E75B09}" type="presParOf" srcId="{02C47778-465D-4601-82FF-53E6051FD924}" destId="{45EA8506-16FB-4541-A1D9-07132CA8CC1A}" srcOrd="1" destOrd="0" presId="urn:microsoft.com/office/officeart/2018/5/layout/IconCircleLabelList"/>
    <dgm:cxn modelId="{CB6FAE4D-F3F2-4F1B-BFFD-F3E43232DAEE}" type="presParOf" srcId="{02C47778-465D-4601-82FF-53E6051FD924}" destId="{7BA5F0D9-12C6-4ACC-A2AC-72661CB72358}" srcOrd="2" destOrd="0" presId="urn:microsoft.com/office/officeart/2018/5/layout/IconCircleLabelList"/>
    <dgm:cxn modelId="{19A9D920-3D2A-40D6-9C53-34D2316E5D33}" type="presParOf" srcId="{02C47778-465D-4601-82FF-53E6051FD924}" destId="{46A0C406-370E-4020-AB87-708EDD31FC54}" srcOrd="3" destOrd="0" presId="urn:microsoft.com/office/officeart/2018/5/layout/IconCircleLabelList"/>
    <dgm:cxn modelId="{D507B694-EBFD-4220-A1AC-277DA7467D50}" type="presParOf" srcId="{8DC92C5B-D510-4544-97A6-D89A768586FB}" destId="{A5D6CCF6-8124-43A4-B1DF-C7887147CFE1}" srcOrd="1" destOrd="0" presId="urn:microsoft.com/office/officeart/2018/5/layout/IconCircleLabelList"/>
    <dgm:cxn modelId="{A43439EE-8936-41AB-B7A2-4A5AADAF8558}" type="presParOf" srcId="{8DC92C5B-D510-4544-97A6-D89A768586FB}" destId="{939B6A62-D6B5-49E9-9060-9E040B2C4968}" srcOrd="2" destOrd="0" presId="urn:microsoft.com/office/officeart/2018/5/layout/IconCircleLabelList"/>
    <dgm:cxn modelId="{C6DE1CE0-F150-49FD-A607-80A68A6EEC69}" type="presParOf" srcId="{939B6A62-D6B5-49E9-9060-9E040B2C4968}" destId="{9EB05A31-02A3-4F9C-8991-738A89215515}" srcOrd="0" destOrd="0" presId="urn:microsoft.com/office/officeart/2018/5/layout/IconCircleLabelList"/>
    <dgm:cxn modelId="{A082C257-7A0B-40D4-A3D7-01D08778030A}" type="presParOf" srcId="{939B6A62-D6B5-49E9-9060-9E040B2C4968}" destId="{0C063CDC-848F-4AFD-9A9C-E8177CC20CB2}" srcOrd="1" destOrd="0" presId="urn:microsoft.com/office/officeart/2018/5/layout/IconCircleLabelList"/>
    <dgm:cxn modelId="{7359A471-D5BF-484E-9F69-D22C4549D3CD}" type="presParOf" srcId="{939B6A62-D6B5-49E9-9060-9E040B2C4968}" destId="{30E15D3F-7673-4E76-B223-AD75F2AA991E}" srcOrd="2" destOrd="0" presId="urn:microsoft.com/office/officeart/2018/5/layout/IconCircleLabelList"/>
    <dgm:cxn modelId="{FF0BD369-AA2E-4ED4-8662-77396CB3C8F9}" type="presParOf" srcId="{939B6A62-D6B5-49E9-9060-9E040B2C4968}" destId="{A1B565E1-623B-48CA-8823-2F8AA26AE9F2}" srcOrd="3" destOrd="0" presId="urn:microsoft.com/office/officeart/2018/5/layout/IconCircleLabelList"/>
    <dgm:cxn modelId="{B7560439-6BC8-4648-BA3A-9D66A9AD40FE}" type="presParOf" srcId="{8DC92C5B-D510-4544-97A6-D89A768586FB}" destId="{2D3FBEE2-B056-4309-8837-33C187F9C441}" srcOrd="3" destOrd="0" presId="urn:microsoft.com/office/officeart/2018/5/layout/IconCircleLabelList"/>
    <dgm:cxn modelId="{42FF3ABD-EAC5-4BEB-A4A0-73A40247D935}" type="presParOf" srcId="{8DC92C5B-D510-4544-97A6-D89A768586FB}" destId="{B9CB9783-9BB4-4FDD-A15E-1E251D7E0619}" srcOrd="4" destOrd="0" presId="urn:microsoft.com/office/officeart/2018/5/layout/IconCircleLabelList"/>
    <dgm:cxn modelId="{2BD3650B-8A88-4F07-97BB-61AD5908F26D}" type="presParOf" srcId="{B9CB9783-9BB4-4FDD-A15E-1E251D7E0619}" destId="{63CD6B26-2517-40D9-9961-78197022BE86}" srcOrd="0" destOrd="0" presId="urn:microsoft.com/office/officeart/2018/5/layout/IconCircleLabelList"/>
    <dgm:cxn modelId="{689140DB-6F05-410F-8489-F6E5FE9ADBDF}" type="presParOf" srcId="{B9CB9783-9BB4-4FDD-A15E-1E251D7E0619}" destId="{DDD5B786-3C55-4448-9FDB-21E5291E8DEA}" srcOrd="1" destOrd="0" presId="urn:microsoft.com/office/officeart/2018/5/layout/IconCircleLabelList"/>
    <dgm:cxn modelId="{50CD2769-B8EE-473C-9D87-FBC72D573930}" type="presParOf" srcId="{B9CB9783-9BB4-4FDD-A15E-1E251D7E0619}" destId="{A67B3BDC-8692-4052-8487-CF61C3CAB574}" srcOrd="2" destOrd="0" presId="urn:microsoft.com/office/officeart/2018/5/layout/IconCircleLabelList"/>
    <dgm:cxn modelId="{EEF4B5FD-CDA2-4760-A66D-F138A2AA850E}" type="presParOf" srcId="{B9CB9783-9BB4-4FDD-A15E-1E251D7E0619}" destId="{B775549B-AD5B-46DA-B229-06BA91CD68A5}"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FEB4327-5F29-4926-AD99-59BA1D78D01A}" type="doc">
      <dgm:prSet loTypeId="urn:microsoft.com/office/officeart/2018/5/layout/Centered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0DC0B6C9-5194-403D-9178-5A26C3795EA5}">
      <dgm:prSet/>
      <dgm:spPr/>
      <dgm:t>
        <a:bodyPr/>
        <a:lstStyle/>
        <a:p>
          <a:pPr>
            <a:defRPr b="1"/>
          </a:pPr>
          <a:r>
            <a:rPr lang="en-GB" dirty="0"/>
            <a:t>Performance</a:t>
          </a:r>
          <a:endParaRPr lang="en-US" dirty="0"/>
        </a:p>
      </dgm:t>
    </dgm:pt>
    <dgm:pt modelId="{7D841379-9642-408A-8BF8-E6ED5464878A}" type="parTrans" cxnId="{A0C79F3C-832E-462D-B3E7-3DEB7F464072}">
      <dgm:prSet/>
      <dgm:spPr/>
      <dgm:t>
        <a:bodyPr/>
        <a:lstStyle/>
        <a:p>
          <a:endParaRPr lang="en-US"/>
        </a:p>
      </dgm:t>
    </dgm:pt>
    <dgm:pt modelId="{57B7412F-A7C5-43A1-AB7C-63427D828403}" type="sibTrans" cxnId="{A0C79F3C-832E-462D-B3E7-3DEB7F464072}">
      <dgm:prSet/>
      <dgm:spPr/>
      <dgm:t>
        <a:bodyPr/>
        <a:lstStyle/>
        <a:p>
          <a:endParaRPr lang="en-US"/>
        </a:p>
      </dgm:t>
    </dgm:pt>
    <dgm:pt modelId="{52583767-832F-4A4E-922D-916B98DF800E}">
      <dgm:prSet/>
      <dgm:spPr/>
      <dgm:t>
        <a:bodyPr/>
        <a:lstStyle/>
        <a:p>
          <a:r>
            <a:rPr lang="en-GB" dirty="0"/>
            <a:t>Handling a large volume of users and content while maintaining responsive and fast loading times</a:t>
          </a:r>
          <a:endParaRPr lang="en-US" dirty="0"/>
        </a:p>
      </dgm:t>
    </dgm:pt>
    <dgm:pt modelId="{EF07EC0E-65FB-4B89-8B48-9CC9AB7FBAB5}" type="parTrans" cxnId="{6F5C6607-9F42-46D3-A3F9-E9072B4F1C08}">
      <dgm:prSet/>
      <dgm:spPr/>
      <dgm:t>
        <a:bodyPr/>
        <a:lstStyle/>
        <a:p>
          <a:endParaRPr lang="en-US"/>
        </a:p>
      </dgm:t>
    </dgm:pt>
    <dgm:pt modelId="{1F2888BD-9014-49C6-8BCC-2B6380591AFC}" type="sibTrans" cxnId="{6F5C6607-9F42-46D3-A3F9-E9072B4F1C08}">
      <dgm:prSet/>
      <dgm:spPr/>
      <dgm:t>
        <a:bodyPr/>
        <a:lstStyle/>
        <a:p>
          <a:endParaRPr lang="en-US"/>
        </a:p>
      </dgm:t>
    </dgm:pt>
    <dgm:pt modelId="{C19C4007-C1DC-4395-92BC-61A06DF54DAF}">
      <dgm:prSet/>
      <dgm:spPr/>
      <dgm:t>
        <a:bodyPr/>
        <a:lstStyle/>
        <a:p>
          <a:pPr>
            <a:defRPr b="1"/>
          </a:pPr>
          <a:r>
            <a:rPr lang="en-GB"/>
            <a:t>Usability</a:t>
          </a:r>
          <a:endParaRPr lang="en-US"/>
        </a:p>
      </dgm:t>
    </dgm:pt>
    <dgm:pt modelId="{F8CC545D-1ECE-438B-A7C7-C79E550E8EEB}" type="parTrans" cxnId="{F0720077-60DF-42FA-B1AF-2F7903214BBF}">
      <dgm:prSet/>
      <dgm:spPr/>
      <dgm:t>
        <a:bodyPr/>
        <a:lstStyle/>
        <a:p>
          <a:endParaRPr lang="en-US"/>
        </a:p>
      </dgm:t>
    </dgm:pt>
    <dgm:pt modelId="{0D9C01A3-26FC-4B7F-BED2-0BE4EC0D3812}" type="sibTrans" cxnId="{F0720077-60DF-42FA-B1AF-2F7903214BBF}">
      <dgm:prSet/>
      <dgm:spPr/>
      <dgm:t>
        <a:bodyPr/>
        <a:lstStyle/>
        <a:p>
          <a:endParaRPr lang="en-US"/>
        </a:p>
      </dgm:t>
    </dgm:pt>
    <dgm:pt modelId="{E8E926C0-FFC5-4F3C-BBC9-9B4C58C4DDAC}">
      <dgm:prSet/>
      <dgm:spPr/>
      <dgm:t>
        <a:bodyPr/>
        <a:lstStyle/>
        <a:p>
          <a:r>
            <a:rPr lang="en-GB" dirty="0"/>
            <a:t>Easy-to-use and intuitive interface </a:t>
          </a:r>
          <a:endParaRPr lang="en-US" dirty="0"/>
        </a:p>
      </dgm:t>
    </dgm:pt>
    <dgm:pt modelId="{2E9008F1-9FCD-4B22-A4B9-39BDDECE064C}" type="parTrans" cxnId="{2B3BA3AC-1BE7-4B81-A2C1-9279B22E6B07}">
      <dgm:prSet/>
      <dgm:spPr/>
      <dgm:t>
        <a:bodyPr/>
        <a:lstStyle/>
        <a:p>
          <a:endParaRPr lang="en-US"/>
        </a:p>
      </dgm:t>
    </dgm:pt>
    <dgm:pt modelId="{F653EBE5-092A-4118-86DA-C5E9C48837AB}" type="sibTrans" cxnId="{2B3BA3AC-1BE7-4B81-A2C1-9279B22E6B07}">
      <dgm:prSet/>
      <dgm:spPr/>
      <dgm:t>
        <a:bodyPr/>
        <a:lstStyle/>
        <a:p>
          <a:endParaRPr lang="en-US"/>
        </a:p>
      </dgm:t>
    </dgm:pt>
    <dgm:pt modelId="{25E64E2F-4010-417F-A63C-BB847DBB2A67}">
      <dgm:prSet/>
      <dgm:spPr/>
      <dgm:t>
        <a:bodyPr/>
        <a:lstStyle/>
        <a:p>
          <a:pPr>
            <a:defRPr b="1"/>
          </a:pPr>
          <a:r>
            <a:rPr lang="en-GB"/>
            <a:t>Reliability</a:t>
          </a:r>
          <a:endParaRPr lang="en-US"/>
        </a:p>
      </dgm:t>
    </dgm:pt>
    <dgm:pt modelId="{F2C5B32F-90EB-4BBE-B7FD-AAFCA2C7DC21}" type="parTrans" cxnId="{AD8FA6B5-24B3-48CA-93B5-D44CE9F422E9}">
      <dgm:prSet/>
      <dgm:spPr/>
      <dgm:t>
        <a:bodyPr/>
        <a:lstStyle/>
        <a:p>
          <a:endParaRPr lang="en-US"/>
        </a:p>
      </dgm:t>
    </dgm:pt>
    <dgm:pt modelId="{2EB7730E-0098-477E-BD0D-12CAC7F260F4}" type="sibTrans" cxnId="{AD8FA6B5-24B3-48CA-93B5-D44CE9F422E9}">
      <dgm:prSet/>
      <dgm:spPr/>
      <dgm:t>
        <a:bodyPr/>
        <a:lstStyle/>
        <a:p>
          <a:endParaRPr lang="en-US"/>
        </a:p>
      </dgm:t>
    </dgm:pt>
    <dgm:pt modelId="{B4F9505B-D4A3-4F6F-A3B0-C30F3D6B8189}">
      <dgm:prSet/>
      <dgm:spPr/>
      <dgm:t>
        <a:bodyPr/>
        <a:lstStyle/>
        <a:p>
          <a:r>
            <a:rPr lang="en-GB" dirty="0"/>
            <a:t>Continuous availability and accessibility for users</a:t>
          </a:r>
          <a:endParaRPr lang="en-US" dirty="0"/>
        </a:p>
      </dgm:t>
    </dgm:pt>
    <dgm:pt modelId="{20256186-B575-4566-A29E-F0A7C2E09A91}" type="parTrans" cxnId="{02318371-5F82-463E-B42A-CC7CE7CD1BC5}">
      <dgm:prSet/>
      <dgm:spPr/>
      <dgm:t>
        <a:bodyPr/>
        <a:lstStyle/>
        <a:p>
          <a:endParaRPr lang="en-US"/>
        </a:p>
      </dgm:t>
    </dgm:pt>
    <dgm:pt modelId="{1C918A53-C4DE-4234-A68A-DF824731E5AF}" type="sibTrans" cxnId="{02318371-5F82-463E-B42A-CC7CE7CD1BC5}">
      <dgm:prSet/>
      <dgm:spPr/>
      <dgm:t>
        <a:bodyPr/>
        <a:lstStyle/>
        <a:p>
          <a:endParaRPr lang="en-US"/>
        </a:p>
      </dgm:t>
    </dgm:pt>
    <dgm:pt modelId="{962826FC-FB34-4594-B817-760C67B15499}" type="pres">
      <dgm:prSet presAssocID="{9FEB4327-5F29-4926-AD99-59BA1D78D01A}" presName="root" presStyleCnt="0">
        <dgm:presLayoutVars>
          <dgm:dir/>
          <dgm:resizeHandles val="exact"/>
        </dgm:presLayoutVars>
      </dgm:prSet>
      <dgm:spPr/>
    </dgm:pt>
    <dgm:pt modelId="{3654CE60-456A-4ACE-B7B8-F7CBAFF345E3}" type="pres">
      <dgm:prSet presAssocID="{0DC0B6C9-5194-403D-9178-5A26C3795EA5}" presName="compNode" presStyleCnt="0"/>
      <dgm:spPr/>
    </dgm:pt>
    <dgm:pt modelId="{633333B7-8B24-475D-9B22-C1BDBB817338}" type="pres">
      <dgm:prSet presAssocID="{0DC0B6C9-5194-403D-9178-5A26C3795EA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auge"/>
        </a:ext>
      </dgm:extLst>
    </dgm:pt>
    <dgm:pt modelId="{CF23D500-88C5-4D73-A889-CA88FBC4A2EB}" type="pres">
      <dgm:prSet presAssocID="{0DC0B6C9-5194-403D-9178-5A26C3795EA5}" presName="iconSpace" presStyleCnt="0"/>
      <dgm:spPr/>
    </dgm:pt>
    <dgm:pt modelId="{80A9A583-E651-4FC0-A203-4EFBBC42BF12}" type="pres">
      <dgm:prSet presAssocID="{0DC0B6C9-5194-403D-9178-5A26C3795EA5}" presName="parTx" presStyleLbl="revTx" presStyleIdx="0" presStyleCnt="6">
        <dgm:presLayoutVars>
          <dgm:chMax val="0"/>
          <dgm:chPref val="0"/>
        </dgm:presLayoutVars>
      </dgm:prSet>
      <dgm:spPr/>
    </dgm:pt>
    <dgm:pt modelId="{FC360791-E224-4EB7-BB4B-3405D13560C8}" type="pres">
      <dgm:prSet presAssocID="{0DC0B6C9-5194-403D-9178-5A26C3795EA5}" presName="txSpace" presStyleCnt="0"/>
      <dgm:spPr/>
    </dgm:pt>
    <dgm:pt modelId="{15DE74CA-5CEB-4E1D-A8D9-5006954319EF}" type="pres">
      <dgm:prSet presAssocID="{0DC0B6C9-5194-403D-9178-5A26C3795EA5}" presName="desTx" presStyleLbl="revTx" presStyleIdx="1" presStyleCnt="6">
        <dgm:presLayoutVars/>
      </dgm:prSet>
      <dgm:spPr/>
    </dgm:pt>
    <dgm:pt modelId="{EEE76C30-AFFE-4852-9E85-611996EA24F0}" type="pres">
      <dgm:prSet presAssocID="{57B7412F-A7C5-43A1-AB7C-63427D828403}" presName="sibTrans" presStyleCnt="0"/>
      <dgm:spPr/>
    </dgm:pt>
    <dgm:pt modelId="{E5FC5A16-7B05-4AE2-9989-1359A8BC1D35}" type="pres">
      <dgm:prSet presAssocID="{C19C4007-C1DC-4395-92BC-61A06DF54DAF}" presName="compNode" presStyleCnt="0"/>
      <dgm:spPr/>
    </dgm:pt>
    <dgm:pt modelId="{EFE6EDFA-D4CB-4B36-9038-A7E7B2D6A6F8}" type="pres">
      <dgm:prSet presAssocID="{C19C4007-C1DC-4395-92BC-61A06DF54DAF}"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humbs Up Sign"/>
        </a:ext>
      </dgm:extLst>
    </dgm:pt>
    <dgm:pt modelId="{BA530C09-295A-44D8-BEB8-7C08DF3A4291}" type="pres">
      <dgm:prSet presAssocID="{C19C4007-C1DC-4395-92BC-61A06DF54DAF}" presName="iconSpace" presStyleCnt="0"/>
      <dgm:spPr/>
    </dgm:pt>
    <dgm:pt modelId="{E03AAB42-D953-41C2-93E0-B310E782F64E}" type="pres">
      <dgm:prSet presAssocID="{C19C4007-C1DC-4395-92BC-61A06DF54DAF}" presName="parTx" presStyleLbl="revTx" presStyleIdx="2" presStyleCnt="6">
        <dgm:presLayoutVars>
          <dgm:chMax val="0"/>
          <dgm:chPref val="0"/>
        </dgm:presLayoutVars>
      </dgm:prSet>
      <dgm:spPr/>
    </dgm:pt>
    <dgm:pt modelId="{601BC556-AE32-4BC6-AA56-9A8090E3D2AC}" type="pres">
      <dgm:prSet presAssocID="{C19C4007-C1DC-4395-92BC-61A06DF54DAF}" presName="txSpace" presStyleCnt="0"/>
      <dgm:spPr/>
    </dgm:pt>
    <dgm:pt modelId="{AC6AC6EA-2636-4A33-BE02-29AD6BA85974}" type="pres">
      <dgm:prSet presAssocID="{C19C4007-C1DC-4395-92BC-61A06DF54DAF}" presName="desTx" presStyleLbl="revTx" presStyleIdx="3" presStyleCnt="6">
        <dgm:presLayoutVars/>
      </dgm:prSet>
      <dgm:spPr/>
    </dgm:pt>
    <dgm:pt modelId="{058D06D7-349E-459A-AD5A-5DF34BBD50B7}" type="pres">
      <dgm:prSet presAssocID="{0D9C01A3-26FC-4B7F-BED2-0BE4EC0D3812}" presName="sibTrans" presStyleCnt="0"/>
      <dgm:spPr/>
    </dgm:pt>
    <dgm:pt modelId="{35D2B3F0-29F4-4B80-A475-C177E928D7C2}" type="pres">
      <dgm:prSet presAssocID="{25E64E2F-4010-417F-A63C-BB847DBB2A67}" presName="compNode" presStyleCnt="0"/>
      <dgm:spPr/>
    </dgm:pt>
    <dgm:pt modelId="{423E01E9-7FEC-4B20-8F89-8B0327F016AE}" type="pres">
      <dgm:prSet presAssocID="{25E64E2F-4010-417F-A63C-BB847DBB2A6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cessor"/>
        </a:ext>
      </dgm:extLst>
    </dgm:pt>
    <dgm:pt modelId="{5EE27D15-8F2E-481F-82BE-6583E7F731D9}" type="pres">
      <dgm:prSet presAssocID="{25E64E2F-4010-417F-A63C-BB847DBB2A67}" presName="iconSpace" presStyleCnt="0"/>
      <dgm:spPr/>
    </dgm:pt>
    <dgm:pt modelId="{BB25FF18-2866-44D8-AA00-884840C678E3}" type="pres">
      <dgm:prSet presAssocID="{25E64E2F-4010-417F-A63C-BB847DBB2A67}" presName="parTx" presStyleLbl="revTx" presStyleIdx="4" presStyleCnt="6">
        <dgm:presLayoutVars>
          <dgm:chMax val="0"/>
          <dgm:chPref val="0"/>
        </dgm:presLayoutVars>
      </dgm:prSet>
      <dgm:spPr/>
    </dgm:pt>
    <dgm:pt modelId="{E2C2D9B4-C931-45F7-8607-F933265AB26D}" type="pres">
      <dgm:prSet presAssocID="{25E64E2F-4010-417F-A63C-BB847DBB2A67}" presName="txSpace" presStyleCnt="0"/>
      <dgm:spPr/>
    </dgm:pt>
    <dgm:pt modelId="{3BB2A315-198F-4E2A-8565-F21822DC42C9}" type="pres">
      <dgm:prSet presAssocID="{25E64E2F-4010-417F-A63C-BB847DBB2A67}" presName="desTx" presStyleLbl="revTx" presStyleIdx="5" presStyleCnt="6">
        <dgm:presLayoutVars/>
      </dgm:prSet>
      <dgm:spPr/>
    </dgm:pt>
  </dgm:ptLst>
  <dgm:cxnLst>
    <dgm:cxn modelId="{6F5C6607-9F42-46D3-A3F9-E9072B4F1C08}" srcId="{0DC0B6C9-5194-403D-9178-5A26C3795EA5}" destId="{52583767-832F-4A4E-922D-916B98DF800E}" srcOrd="0" destOrd="0" parTransId="{EF07EC0E-65FB-4B89-8B48-9CC9AB7FBAB5}" sibTransId="{1F2888BD-9014-49C6-8BCC-2B6380591AFC}"/>
    <dgm:cxn modelId="{C18BDC11-2A8A-4E5C-84B2-1D9527B8747A}" type="presOf" srcId="{E8E926C0-FFC5-4F3C-BBC9-9B4C58C4DDAC}" destId="{AC6AC6EA-2636-4A33-BE02-29AD6BA85974}" srcOrd="0" destOrd="0" presId="urn:microsoft.com/office/officeart/2018/5/layout/CenteredIconLabelDescriptionList"/>
    <dgm:cxn modelId="{AC0D2431-4420-4281-953B-15766320D62E}" type="presOf" srcId="{B4F9505B-D4A3-4F6F-A3B0-C30F3D6B8189}" destId="{3BB2A315-198F-4E2A-8565-F21822DC42C9}" srcOrd="0" destOrd="0" presId="urn:microsoft.com/office/officeart/2018/5/layout/CenteredIconLabelDescriptionList"/>
    <dgm:cxn modelId="{46327133-B20A-492D-802F-1D422BC6F152}" type="presOf" srcId="{0DC0B6C9-5194-403D-9178-5A26C3795EA5}" destId="{80A9A583-E651-4FC0-A203-4EFBBC42BF12}" srcOrd="0" destOrd="0" presId="urn:microsoft.com/office/officeart/2018/5/layout/CenteredIconLabelDescriptionList"/>
    <dgm:cxn modelId="{A0C79F3C-832E-462D-B3E7-3DEB7F464072}" srcId="{9FEB4327-5F29-4926-AD99-59BA1D78D01A}" destId="{0DC0B6C9-5194-403D-9178-5A26C3795EA5}" srcOrd="0" destOrd="0" parTransId="{7D841379-9642-408A-8BF8-E6ED5464878A}" sibTransId="{57B7412F-A7C5-43A1-AB7C-63427D828403}"/>
    <dgm:cxn modelId="{0070DD5E-4258-475A-A02F-6A7E4AB453F4}" type="presOf" srcId="{C19C4007-C1DC-4395-92BC-61A06DF54DAF}" destId="{E03AAB42-D953-41C2-93E0-B310E782F64E}" srcOrd="0" destOrd="0" presId="urn:microsoft.com/office/officeart/2018/5/layout/CenteredIconLabelDescriptionList"/>
    <dgm:cxn modelId="{02318371-5F82-463E-B42A-CC7CE7CD1BC5}" srcId="{25E64E2F-4010-417F-A63C-BB847DBB2A67}" destId="{B4F9505B-D4A3-4F6F-A3B0-C30F3D6B8189}" srcOrd="0" destOrd="0" parTransId="{20256186-B575-4566-A29E-F0A7C2E09A91}" sibTransId="{1C918A53-C4DE-4234-A68A-DF824731E5AF}"/>
    <dgm:cxn modelId="{F35E2176-8501-473A-8621-018ADC3B5B9D}" type="presOf" srcId="{52583767-832F-4A4E-922D-916B98DF800E}" destId="{15DE74CA-5CEB-4E1D-A8D9-5006954319EF}" srcOrd="0" destOrd="0" presId="urn:microsoft.com/office/officeart/2018/5/layout/CenteredIconLabelDescriptionList"/>
    <dgm:cxn modelId="{F0720077-60DF-42FA-B1AF-2F7903214BBF}" srcId="{9FEB4327-5F29-4926-AD99-59BA1D78D01A}" destId="{C19C4007-C1DC-4395-92BC-61A06DF54DAF}" srcOrd="1" destOrd="0" parTransId="{F8CC545D-1ECE-438B-A7C7-C79E550E8EEB}" sibTransId="{0D9C01A3-26FC-4B7F-BED2-0BE4EC0D3812}"/>
    <dgm:cxn modelId="{2B3BA3AC-1BE7-4B81-A2C1-9279B22E6B07}" srcId="{C19C4007-C1DC-4395-92BC-61A06DF54DAF}" destId="{E8E926C0-FFC5-4F3C-BBC9-9B4C58C4DDAC}" srcOrd="0" destOrd="0" parTransId="{2E9008F1-9FCD-4B22-A4B9-39BDDECE064C}" sibTransId="{F653EBE5-092A-4118-86DA-C5E9C48837AB}"/>
    <dgm:cxn modelId="{AD8FA6B5-24B3-48CA-93B5-D44CE9F422E9}" srcId="{9FEB4327-5F29-4926-AD99-59BA1D78D01A}" destId="{25E64E2F-4010-417F-A63C-BB847DBB2A67}" srcOrd="2" destOrd="0" parTransId="{F2C5B32F-90EB-4BBE-B7FD-AAFCA2C7DC21}" sibTransId="{2EB7730E-0098-477E-BD0D-12CAC7F260F4}"/>
    <dgm:cxn modelId="{308A46D2-9CBE-4D31-8775-882870E96ED1}" type="presOf" srcId="{9FEB4327-5F29-4926-AD99-59BA1D78D01A}" destId="{962826FC-FB34-4594-B817-760C67B15499}" srcOrd="0" destOrd="0" presId="urn:microsoft.com/office/officeart/2018/5/layout/CenteredIconLabelDescriptionList"/>
    <dgm:cxn modelId="{D933DEFE-1ABF-4502-B587-52B2FE778364}" type="presOf" srcId="{25E64E2F-4010-417F-A63C-BB847DBB2A67}" destId="{BB25FF18-2866-44D8-AA00-884840C678E3}" srcOrd="0" destOrd="0" presId="urn:microsoft.com/office/officeart/2018/5/layout/CenteredIconLabelDescriptionList"/>
    <dgm:cxn modelId="{CB1C21F5-E04C-4B2D-8C25-FE9C5B8A2386}" type="presParOf" srcId="{962826FC-FB34-4594-B817-760C67B15499}" destId="{3654CE60-456A-4ACE-B7B8-F7CBAFF345E3}" srcOrd="0" destOrd="0" presId="urn:microsoft.com/office/officeart/2018/5/layout/CenteredIconLabelDescriptionList"/>
    <dgm:cxn modelId="{17729028-F3C0-4F9A-BEED-740F79126786}" type="presParOf" srcId="{3654CE60-456A-4ACE-B7B8-F7CBAFF345E3}" destId="{633333B7-8B24-475D-9B22-C1BDBB817338}" srcOrd="0" destOrd="0" presId="urn:microsoft.com/office/officeart/2018/5/layout/CenteredIconLabelDescriptionList"/>
    <dgm:cxn modelId="{B8730E25-4727-41A4-AE5F-651874E2C821}" type="presParOf" srcId="{3654CE60-456A-4ACE-B7B8-F7CBAFF345E3}" destId="{CF23D500-88C5-4D73-A889-CA88FBC4A2EB}" srcOrd="1" destOrd="0" presId="urn:microsoft.com/office/officeart/2018/5/layout/CenteredIconLabelDescriptionList"/>
    <dgm:cxn modelId="{895D5782-3868-4A1A-8952-CDABBC34381E}" type="presParOf" srcId="{3654CE60-456A-4ACE-B7B8-F7CBAFF345E3}" destId="{80A9A583-E651-4FC0-A203-4EFBBC42BF12}" srcOrd="2" destOrd="0" presId="urn:microsoft.com/office/officeart/2018/5/layout/CenteredIconLabelDescriptionList"/>
    <dgm:cxn modelId="{449BCF93-A58D-475C-BC93-D624B47B826C}" type="presParOf" srcId="{3654CE60-456A-4ACE-B7B8-F7CBAFF345E3}" destId="{FC360791-E224-4EB7-BB4B-3405D13560C8}" srcOrd="3" destOrd="0" presId="urn:microsoft.com/office/officeart/2018/5/layout/CenteredIconLabelDescriptionList"/>
    <dgm:cxn modelId="{68A1A5FF-44DA-4581-909A-6C896CA39E1E}" type="presParOf" srcId="{3654CE60-456A-4ACE-B7B8-F7CBAFF345E3}" destId="{15DE74CA-5CEB-4E1D-A8D9-5006954319EF}" srcOrd="4" destOrd="0" presId="urn:microsoft.com/office/officeart/2018/5/layout/CenteredIconLabelDescriptionList"/>
    <dgm:cxn modelId="{C0B57410-43C5-46A2-8453-207E71D67E9F}" type="presParOf" srcId="{962826FC-FB34-4594-B817-760C67B15499}" destId="{EEE76C30-AFFE-4852-9E85-611996EA24F0}" srcOrd="1" destOrd="0" presId="urn:microsoft.com/office/officeart/2018/5/layout/CenteredIconLabelDescriptionList"/>
    <dgm:cxn modelId="{E2FC3B6D-0ADA-4266-834A-9C3E1354C1B7}" type="presParOf" srcId="{962826FC-FB34-4594-B817-760C67B15499}" destId="{E5FC5A16-7B05-4AE2-9989-1359A8BC1D35}" srcOrd="2" destOrd="0" presId="urn:microsoft.com/office/officeart/2018/5/layout/CenteredIconLabelDescriptionList"/>
    <dgm:cxn modelId="{9050FC23-F9E4-4A1C-91FB-95EDBC26340D}" type="presParOf" srcId="{E5FC5A16-7B05-4AE2-9989-1359A8BC1D35}" destId="{EFE6EDFA-D4CB-4B36-9038-A7E7B2D6A6F8}" srcOrd="0" destOrd="0" presId="urn:microsoft.com/office/officeart/2018/5/layout/CenteredIconLabelDescriptionList"/>
    <dgm:cxn modelId="{83C1E358-514A-468C-9508-8B8FD6A8EA02}" type="presParOf" srcId="{E5FC5A16-7B05-4AE2-9989-1359A8BC1D35}" destId="{BA530C09-295A-44D8-BEB8-7C08DF3A4291}" srcOrd="1" destOrd="0" presId="urn:microsoft.com/office/officeart/2018/5/layout/CenteredIconLabelDescriptionList"/>
    <dgm:cxn modelId="{BAB24D10-E2DD-4F05-B7A4-B3921804C144}" type="presParOf" srcId="{E5FC5A16-7B05-4AE2-9989-1359A8BC1D35}" destId="{E03AAB42-D953-41C2-93E0-B310E782F64E}" srcOrd="2" destOrd="0" presId="urn:microsoft.com/office/officeart/2018/5/layout/CenteredIconLabelDescriptionList"/>
    <dgm:cxn modelId="{7CDABFAA-C4FB-42D7-ACFA-AFB10360634E}" type="presParOf" srcId="{E5FC5A16-7B05-4AE2-9989-1359A8BC1D35}" destId="{601BC556-AE32-4BC6-AA56-9A8090E3D2AC}" srcOrd="3" destOrd="0" presId="urn:microsoft.com/office/officeart/2018/5/layout/CenteredIconLabelDescriptionList"/>
    <dgm:cxn modelId="{FE095480-67E7-4597-8A52-B01CB53B88DB}" type="presParOf" srcId="{E5FC5A16-7B05-4AE2-9989-1359A8BC1D35}" destId="{AC6AC6EA-2636-4A33-BE02-29AD6BA85974}" srcOrd="4" destOrd="0" presId="urn:microsoft.com/office/officeart/2018/5/layout/CenteredIconLabelDescriptionList"/>
    <dgm:cxn modelId="{A388E7F7-66C9-48DE-B7FE-AD4E496AA452}" type="presParOf" srcId="{962826FC-FB34-4594-B817-760C67B15499}" destId="{058D06D7-349E-459A-AD5A-5DF34BBD50B7}" srcOrd="3" destOrd="0" presId="urn:microsoft.com/office/officeart/2018/5/layout/CenteredIconLabelDescriptionList"/>
    <dgm:cxn modelId="{C035D82F-5338-4AE7-B4A1-87BF614DE15E}" type="presParOf" srcId="{962826FC-FB34-4594-B817-760C67B15499}" destId="{35D2B3F0-29F4-4B80-A475-C177E928D7C2}" srcOrd="4" destOrd="0" presId="urn:microsoft.com/office/officeart/2018/5/layout/CenteredIconLabelDescriptionList"/>
    <dgm:cxn modelId="{9A709BB4-6B84-42A9-9934-9DB83AF27070}" type="presParOf" srcId="{35D2B3F0-29F4-4B80-A475-C177E928D7C2}" destId="{423E01E9-7FEC-4B20-8F89-8B0327F016AE}" srcOrd="0" destOrd="0" presId="urn:microsoft.com/office/officeart/2018/5/layout/CenteredIconLabelDescriptionList"/>
    <dgm:cxn modelId="{12503695-3EBA-4ECA-8B56-A6E38DE36860}" type="presParOf" srcId="{35D2B3F0-29F4-4B80-A475-C177E928D7C2}" destId="{5EE27D15-8F2E-481F-82BE-6583E7F731D9}" srcOrd="1" destOrd="0" presId="urn:microsoft.com/office/officeart/2018/5/layout/CenteredIconLabelDescriptionList"/>
    <dgm:cxn modelId="{D9931E46-72EE-4752-BD24-0D34FDB81B72}" type="presParOf" srcId="{35D2B3F0-29F4-4B80-A475-C177E928D7C2}" destId="{BB25FF18-2866-44D8-AA00-884840C678E3}" srcOrd="2" destOrd="0" presId="urn:microsoft.com/office/officeart/2018/5/layout/CenteredIconLabelDescriptionList"/>
    <dgm:cxn modelId="{E186BC59-12D1-4A00-A93A-1F75D74AAB4D}" type="presParOf" srcId="{35D2B3F0-29F4-4B80-A475-C177E928D7C2}" destId="{E2C2D9B4-C931-45F7-8607-F933265AB26D}" srcOrd="3" destOrd="0" presId="urn:microsoft.com/office/officeart/2018/5/layout/CenteredIconLabelDescriptionList"/>
    <dgm:cxn modelId="{AB3FBCBC-2EE2-4800-94CA-D04842191C2E}" type="presParOf" srcId="{35D2B3F0-29F4-4B80-A475-C177E928D7C2}" destId="{3BB2A315-198F-4E2A-8565-F21822DC42C9}"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1" qsCatId="simple" csTypeId="urn:microsoft.com/office/officeart/2005/8/colors/colorful5" csCatId="colorful" phldr="1"/>
      <dgm:spPr/>
      <dgm:t>
        <a:bodyPr/>
        <a:lstStyle/>
        <a:p>
          <a:endParaRPr lang="en-US"/>
        </a:p>
      </dgm:t>
    </dgm:pt>
    <dgm:pt modelId="{DF1ABFB3-B399-406F-91BD-DCDF9A38526B}">
      <dgm:prSet phldrT="[Text]" phldr="0"/>
      <dgm:spPr/>
      <dgm:t>
        <a:bodyPr/>
        <a:lstStyle/>
        <a:p>
          <a:r>
            <a:rPr lang="en-GB" b="0">
              <a:latin typeface="Tenorite" pitchFamily="2" charset="0"/>
            </a:rPr>
            <a:t>Development completed</a:t>
          </a:r>
        </a:p>
        <a:p>
          <a:r>
            <a:rPr lang="en-GB" b="0">
              <a:latin typeface="Tenorite" pitchFamily="2" charset="0"/>
            </a:rPr>
            <a:t>Publish to userbase</a:t>
          </a:r>
          <a:br>
            <a:rPr lang="en-GB" b="0">
              <a:latin typeface="Tenorite" pitchFamily="2" charset="0"/>
            </a:rPr>
          </a:br>
          <a:endParaRPr lang="en-US" b="1">
            <a:latin typeface="Tenorite" pitchFamily="2" charset="0"/>
          </a:endParaRPr>
        </a:p>
      </dgm:t>
    </dgm:pt>
    <dgm:pt modelId="{78CB0E27-958C-4066-A189-8B36505E8204}" type="parTrans" cxnId="{15319551-A9EA-462E-845B-E5251E84291F}">
      <dgm:prSet/>
      <dgm:spPr/>
      <dgm:t>
        <a:bodyPr/>
        <a:lstStyle/>
        <a:p>
          <a:endParaRPr lang="en-US"/>
        </a:p>
      </dgm:t>
    </dgm:pt>
    <dgm:pt modelId="{70E4A1D3-514E-4327-991D-5CC9C6B41885}" type="sibTrans" cxnId="{15319551-A9EA-462E-845B-E5251E84291F}">
      <dgm:prSet/>
      <dgm:spPr/>
      <dgm:t>
        <a:bodyPr/>
        <a:lstStyle/>
        <a:p>
          <a:endParaRPr lang="en-US"/>
        </a:p>
      </dgm:t>
    </dgm:pt>
    <dgm:pt modelId="{58FF46FB-368D-4E9C-A650-0513B8879DA8}">
      <dgm:prSet phldr="0"/>
      <dgm:spPr/>
      <dgm:t>
        <a:bodyPr/>
        <a:lstStyle/>
        <a:p>
          <a:pPr>
            <a:defRPr b="1"/>
          </a:pPr>
          <a:r>
            <a:rPr lang="en-US" b="1" dirty="0">
              <a:latin typeface="Tenorite" pitchFamily="2" charset="0"/>
            </a:rPr>
            <a:t>Jan 2023</a:t>
          </a:r>
        </a:p>
      </dgm:t>
    </dgm:pt>
    <dgm:pt modelId="{11DFA284-5E99-474D-BF05-364A45269DC7}" type="parTrans" cxnId="{C5645B39-CB65-4A0A-B369-E455C3B827C3}">
      <dgm:prSet/>
      <dgm:spPr/>
      <dgm:t>
        <a:bodyPr/>
        <a:lstStyle/>
        <a:p>
          <a:endParaRPr lang="en-US"/>
        </a:p>
      </dgm:t>
    </dgm:pt>
    <dgm:pt modelId="{CFA40740-0682-470C-AD5A-CFF53CD12BD2}" type="sibTrans" cxnId="{C5645B39-CB65-4A0A-B369-E455C3B827C3}">
      <dgm:prSet/>
      <dgm:spPr/>
      <dgm:t>
        <a:bodyPr/>
        <a:lstStyle/>
        <a:p>
          <a:endParaRPr lang="en-US"/>
        </a:p>
      </dgm:t>
    </dgm:pt>
    <dgm:pt modelId="{9A875394-CA1E-4432-AEEB-9054FCFF5E0E}">
      <dgm:prSet phldr="0"/>
      <dgm:spPr/>
      <dgm:t>
        <a:bodyPr/>
        <a:lstStyle/>
        <a:p>
          <a:r>
            <a:rPr lang="en-GB" b="0" dirty="0">
              <a:latin typeface="Tenorite" pitchFamily="2" charset="0"/>
            </a:rPr>
            <a:t>Analysis/Software Requirements</a:t>
          </a:r>
          <a:endParaRPr lang="en-US" b="0" dirty="0">
            <a:latin typeface="Tenorite" pitchFamily="2" charset="0"/>
          </a:endParaRPr>
        </a:p>
      </dgm:t>
    </dgm:pt>
    <dgm:pt modelId="{FCC92BDD-6EA3-421D-9DA8-7D3A12D003B6}" type="parTrans" cxnId="{B659504B-18E4-4D89-A17C-34ABB280AE52}">
      <dgm:prSet/>
      <dgm:spPr/>
      <dgm:t>
        <a:bodyPr/>
        <a:lstStyle/>
        <a:p>
          <a:endParaRPr lang="en-US"/>
        </a:p>
      </dgm:t>
    </dgm:pt>
    <dgm:pt modelId="{0314452B-82A0-42F4-9551-DF00CFFC3580}" type="sibTrans" cxnId="{B659504B-18E4-4D89-A17C-34ABB280AE52}">
      <dgm:prSet/>
      <dgm:spPr/>
      <dgm:t>
        <a:bodyPr/>
        <a:lstStyle/>
        <a:p>
          <a:endParaRPr lang="en-US"/>
        </a:p>
      </dgm:t>
    </dgm:pt>
    <dgm:pt modelId="{D05E1923-5021-40F7-B4EF-E582E23A699D}">
      <dgm:prSet phldr="0"/>
      <dgm:spPr/>
      <dgm:t>
        <a:bodyPr/>
        <a:lstStyle/>
        <a:p>
          <a:pPr>
            <a:defRPr b="1"/>
          </a:pPr>
          <a:r>
            <a:rPr lang="en-US" b="1" dirty="0">
              <a:latin typeface="Tenorite" pitchFamily="2" charset="0"/>
            </a:rPr>
            <a:t>Feb 2023</a:t>
          </a:r>
        </a:p>
      </dgm:t>
    </dgm:pt>
    <dgm:pt modelId="{FD6C5CD2-9CED-4BE6-89CD-A5A5CCE63B3E}" type="parTrans" cxnId="{72C4D6D9-419A-42C1-A76D-84599F65BB08}">
      <dgm:prSet/>
      <dgm:spPr/>
      <dgm:t>
        <a:bodyPr/>
        <a:lstStyle/>
        <a:p>
          <a:endParaRPr lang="en-US"/>
        </a:p>
      </dgm:t>
    </dgm:pt>
    <dgm:pt modelId="{F020958C-EF86-4274-85F9-318F2792F7B6}" type="sibTrans" cxnId="{72C4D6D9-419A-42C1-A76D-84599F65BB08}">
      <dgm:prSet/>
      <dgm:spPr/>
      <dgm:t>
        <a:bodyPr/>
        <a:lstStyle/>
        <a:p>
          <a:endParaRPr lang="en-US"/>
        </a:p>
      </dgm:t>
    </dgm:pt>
    <dgm:pt modelId="{579089A8-5362-4BA4-9163-D19228C1808F}">
      <dgm:prSet phldr="0"/>
      <dgm:spPr/>
      <dgm:t>
        <a:bodyPr/>
        <a:lstStyle/>
        <a:p>
          <a:r>
            <a:rPr lang="en-GB" b="0">
              <a:latin typeface="Tenorite" pitchFamily="2" charset="0"/>
            </a:rPr>
            <a:t>Foundation scope 1</a:t>
          </a:r>
        </a:p>
        <a:p>
          <a:r>
            <a:rPr lang="en-GB" b="0">
              <a:latin typeface="Tenorite" pitchFamily="2" charset="0"/>
            </a:rPr>
            <a:t>DevOps &amp; Environment Development Setup</a:t>
          </a:r>
          <a:endParaRPr lang="en-US" b="0">
            <a:latin typeface="Tenorite" pitchFamily="2" charset="0"/>
          </a:endParaRPr>
        </a:p>
      </dgm:t>
    </dgm:pt>
    <dgm:pt modelId="{FB2DEB6E-B29F-4E51-960A-23ECC62EBF38}" type="parTrans" cxnId="{4876CF51-F110-4E25-8FD4-08D25B4B0AB8}">
      <dgm:prSet/>
      <dgm:spPr/>
      <dgm:t>
        <a:bodyPr/>
        <a:lstStyle/>
        <a:p>
          <a:endParaRPr lang="en-US"/>
        </a:p>
      </dgm:t>
    </dgm:pt>
    <dgm:pt modelId="{1C5328B1-AC18-4CF7-A034-BB0592F4A2A1}" type="sibTrans" cxnId="{4876CF51-F110-4E25-8FD4-08D25B4B0AB8}">
      <dgm:prSet/>
      <dgm:spPr/>
      <dgm:t>
        <a:bodyPr/>
        <a:lstStyle/>
        <a:p>
          <a:endParaRPr lang="en-US"/>
        </a:p>
      </dgm:t>
    </dgm:pt>
    <dgm:pt modelId="{FA8F44BD-C8C7-462C-9756-1EC498E86842}">
      <dgm:prSet phldr="0"/>
      <dgm:spPr/>
      <dgm:t>
        <a:bodyPr/>
        <a:lstStyle/>
        <a:p>
          <a:pPr>
            <a:defRPr b="1"/>
          </a:pPr>
          <a:r>
            <a:rPr lang="en-US" b="1" dirty="0">
              <a:latin typeface="Tenorite" pitchFamily="2" charset="0"/>
            </a:rPr>
            <a:t>March 2023</a:t>
          </a:r>
        </a:p>
      </dgm:t>
    </dgm:pt>
    <dgm:pt modelId="{F47063EE-4B58-4EDE-A4F2-A4BD81B82F21}" type="parTrans" cxnId="{0D51BD2E-4619-469B-B233-EBAC3D4D0BA6}">
      <dgm:prSet/>
      <dgm:spPr/>
      <dgm:t>
        <a:bodyPr/>
        <a:lstStyle/>
        <a:p>
          <a:endParaRPr lang="en-US"/>
        </a:p>
      </dgm:t>
    </dgm:pt>
    <dgm:pt modelId="{8C8A9736-03DA-4B1C-A590-10B4AD89452B}" type="sibTrans" cxnId="{0D51BD2E-4619-469B-B233-EBAC3D4D0BA6}">
      <dgm:prSet/>
      <dgm:spPr/>
      <dgm:t>
        <a:bodyPr/>
        <a:lstStyle/>
        <a:p>
          <a:endParaRPr lang="en-US"/>
        </a:p>
      </dgm:t>
    </dgm:pt>
    <dgm:pt modelId="{EFEB4D61-3A9C-4140-977F-3C3F5C9EE9D1}">
      <dgm:prSet phldr="0"/>
      <dgm:spPr/>
      <dgm:t>
        <a:bodyPr/>
        <a:lstStyle/>
        <a:p>
          <a:r>
            <a:rPr lang="en-GB" b="0" dirty="0">
              <a:latin typeface="Tenorite" pitchFamily="2" charset="0"/>
            </a:rPr>
            <a:t>Development -</a:t>
          </a:r>
        </a:p>
        <a:p>
          <a:r>
            <a:rPr lang="en-GB" b="0" dirty="0">
              <a:latin typeface="Tenorite" pitchFamily="2" charset="0"/>
            </a:rPr>
            <a:t>Sprint 1 &amp; 2 begins </a:t>
          </a:r>
          <a:endParaRPr lang="en-US" b="0" dirty="0">
            <a:latin typeface="Tenorite" pitchFamily="2" charset="0"/>
          </a:endParaRPr>
        </a:p>
      </dgm:t>
    </dgm:pt>
    <dgm:pt modelId="{57D352E4-0431-4F68-B8F1-61BFA34799AA}" type="parTrans" cxnId="{1B32EF2C-9DB5-4504-A9DA-B4956CC00208}">
      <dgm:prSet/>
      <dgm:spPr/>
      <dgm:t>
        <a:bodyPr/>
        <a:lstStyle/>
        <a:p>
          <a:endParaRPr lang="en-US"/>
        </a:p>
      </dgm:t>
    </dgm:pt>
    <dgm:pt modelId="{0ECC32B6-1E7C-4AA4-9DBF-D69B7C5E64A9}" type="sibTrans" cxnId="{1B32EF2C-9DB5-4504-A9DA-B4956CC00208}">
      <dgm:prSet/>
      <dgm:spPr/>
      <dgm:t>
        <a:bodyPr/>
        <a:lstStyle/>
        <a:p>
          <a:endParaRPr lang="en-US"/>
        </a:p>
      </dgm:t>
    </dgm:pt>
    <dgm:pt modelId="{8BAB5E6F-A65E-41DB-A296-0818B0E49F7C}">
      <dgm:prSet phldr="0"/>
      <dgm:spPr/>
      <dgm:t>
        <a:bodyPr/>
        <a:lstStyle/>
        <a:p>
          <a:pPr>
            <a:defRPr b="1"/>
          </a:pPr>
          <a:r>
            <a:rPr lang="en-US" b="1" dirty="0">
              <a:latin typeface="Tenorite" pitchFamily="2" charset="0"/>
            </a:rPr>
            <a:t>April 2023</a:t>
          </a:r>
        </a:p>
      </dgm:t>
    </dgm:pt>
    <dgm:pt modelId="{886842C6-3EFC-4BE7-B417-415595758830}" type="parTrans" cxnId="{66B49C6C-FAFD-47B4-BF22-05A295C23D4E}">
      <dgm:prSet/>
      <dgm:spPr/>
      <dgm:t>
        <a:bodyPr/>
        <a:lstStyle/>
        <a:p>
          <a:endParaRPr lang="en-US"/>
        </a:p>
      </dgm:t>
    </dgm:pt>
    <dgm:pt modelId="{B407F4C3-8FC9-4E91-A0EC-6B33713CC9A5}" type="sibTrans" cxnId="{66B49C6C-FAFD-47B4-BF22-05A295C23D4E}">
      <dgm:prSet/>
      <dgm:spPr/>
      <dgm:t>
        <a:bodyPr/>
        <a:lstStyle/>
        <a:p>
          <a:endParaRPr lang="en-US"/>
        </a:p>
      </dgm:t>
    </dgm:pt>
    <dgm:pt modelId="{332BC85C-1CF3-4F8F-ACB7-5B6D53744AE1}">
      <dgm:prSet phldr="0"/>
      <dgm:spPr/>
      <dgm:t>
        <a:bodyPr/>
        <a:lstStyle/>
        <a:p>
          <a:r>
            <a:rPr lang="en-GB" b="0" dirty="0">
              <a:latin typeface="Tenorite" pitchFamily="2" charset="0"/>
            </a:rPr>
            <a:t>Development –</a:t>
          </a:r>
          <a:br>
            <a:rPr lang="en-GB" b="0" dirty="0">
              <a:latin typeface="Tenorite" pitchFamily="2" charset="0"/>
            </a:rPr>
          </a:br>
          <a:r>
            <a:rPr lang="en-GB" b="0" dirty="0">
              <a:latin typeface="Tenorite" pitchFamily="2" charset="0"/>
            </a:rPr>
            <a:t>Sprint 1 &amp; 2 completed</a:t>
          </a:r>
          <a:endParaRPr lang="en-US" b="0" dirty="0">
            <a:latin typeface="Tenorite" pitchFamily="2" charset="0"/>
          </a:endParaRPr>
        </a:p>
      </dgm:t>
    </dgm:pt>
    <dgm:pt modelId="{99F218FD-90FE-450E-A368-B3E3677E74E8}" type="parTrans" cxnId="{2617C475-F537-46A6-ADE1-4EB764853601}">
      <dgm:prSet/>
      <dgm:spPr/>
      <dgm:t>
        <a:bodyPr/>
        <a:lstStyle/>
        <a:p>
          <a:endParaRPr lang="en-US"/>
        </a:p>
      </dgm:t>
    </dgm:pt>
    <dgm:pt modelId="{8D1CC686-B05C-4470-A959-236CC9C8BB70}" type="sibTrans" cxnId="{2617C475-F537-46A6-ADE1-4EB764853601}">
      <dgm:prSet/>
      <dgm:spPr/>
      <dgm:t>
        <a:bodyPr/>
        <a:lstStyle/>
        <a:p>
          <a:endParaRPr lang="en-US"/>
        </a:p>
      </dgm:t>
    </dgm:pt>
    <dgm:pt modelId="{8B9AF88A-E1F7-4D3A-905F-87228D6A8655}">
      <dgm:prSet phldr="0"/>
      <dgm:spPr/>
      <dgm:t>
        <a:bodyPr/>
        <a:lstStyle/>
        <a:p>
          <a:pPr>
            <a:defRPr b="1"/>
          </a:pPr>
          <a:r>
            <a:rPr lang="en-US" b="1" dirty="0">
              <a:latin typeface="Tenorite" pitchFamily="2" charset="0"/>
            </a:rPr>
            <a:t>May/June 2023</a:t>
          </a:r>
        </a:p>
      </dgm:t>
    </dgm:pt>
    <dgm:pt modelId="{933A8FED-7B84-4ED0-B6AA-2EE26A89B8EA}" type="parTrans" cxnId="{E1474FF3-8E3C-4B30-985C-CE88BA0FE324}">
      <dgm:prSet/>
      <dgm:spPr/>
      <dgm:t>
        <a:bodyPr/>
        <a:lstStyle/>
        <a:p>
          <a:endParaRPr lang="en-US"/>
        </a:p>
      </dgm:t>
    </dgm:pt>
    <dgm:pt modelId="{F11DD6EC-352C-4A0E-84AA-FEBE2F06BCF9}" type="sibTrans" cxnId="{E1474FF3-8E3C-4B30-985C-CE88BA0FE324}">
      <dgm:prSet/>
      <dgm:spPr/>
      <dgm:t>
        <a:bodyPr/>
        <a:lstStyle/>
        <a:p>
          <a:endParaRPr lang="en-US"/>
        </a:p>
      </dgm:t>
    </dgm:pt>
    <dgm:pt modelId="{A4CA73F4-777D-4659-9B2F-7F051FECFCD0}">
      <dgm:prSet/>
      <dgm:spPr/>
      <dgm:t>
        <a:bodyPr/>
        <a:lstStyle/>
        <a:p>
          <a:r>
            <a:rPr lang="en-GB" b="0" dirty="0">
              <a:latin typeface="Tenorite" pitchFamily="2" charset="0"/>
            </a:rPr>
            <a:t>Sprint 3 begins </a:t>
          </a:r>
          <a:endParaRPr lang="en-US" b="0" dirty="0">
            <a:latin typeface="Tenorite" pitchFamily="2" charset="0"/>
          </a:endParaRPr>
        </a:p>
      </dgm:t>
    </dgm:pt>
    <dgm:pt modelId="{D0F80834-EDBE-4754-9BD7-B9B8F3B71AE7}" type="parTrans" cxnId="{05D4F75A-E46A-445D-8C95-FE208CBD98D8}">
      <dgm:prSet/>
      <dgm:spPr/>
      <dgm:t>
        <a:bodyPr/>
        <a:lstStyle/>
        <a:p>
          <a:endParaRPr lang="en-GB"/>
        </a:p>
      </dgm:t>
    </dgm:pt>
    <dgm:pt modelId="{C4E02D61-FA05-4DEE-A840-EA779EC16720}" type="sibTrans" cxnId="{05D4F75A-E46A-445D-8C95-FE208CBD98D8}">
      <dgm:prSet/>
      <dgm:spPr/>
      <dgm:t>
        <a:bodyPr/>
        <a:lstStyle/>
        <a:p>
          <a:endParaRPr lang="en-GB"/>
        </a:p>
      </dgm:t>
    </dgm:pt>
    <dgm:pt modelId="{F7A84A56-BBA3-4654-AD64-50A9D1878F15}" type="pres">
      <dgm:prSet presAssocID="{05A24E01-5535-46B9-A9A1-A9A07E639A88}" presName="root" presStyleCnt="0">
        <dgm:presLayoutVars>
          <dgm:chMax/>
          <dgm:chPref/>
          <dgm:animLvl val="lvl"/>
        </dgm:presLayoutVars>
      </dgm:prSet>
      <dgm:spPr/>
    </dgm:pt>
    <dgm:pt modelId="{0B26C053-238F-4705-ADCC-277E631AFBEA}" type="pres">
      <dgm:prSet presAssocID="{05A24E01-5535-46B9-A9A1-A9A07E639A88}" presName="divider" presStyleLbl="fgAcc1" presStyleIdx="0" presStyleCnt="6"/>
      <dgm:spPr>
        <a:solidFill>
          <a:schemeClr val="lt1">
            <a:alpha val="90000"/>
            <a:hueOff val="0"/>
            <a:satOff val="0"/>
            <a:lumOff val="0"/>
            <a:alphaOff val="0"/>
          </a:schemeClr>
        </a:solidFill>
        <a:ln w="19050" cap="flat" cmpd="sng" algn="ctr">
          <a:solidFill>
            <a:schemeClr val="accent5">
              <a:hueOff val="0"/>
              <a:satOff val="0"/>
              <a:lumOff val="0"/>
              <a:alphaOff val="0"/>
            </a:schemeClr>
          </a:solidFill>
          <a:prstDash val="solid"/>
          <a:tailEnd type="triangle" w="lg" len="lg"/>
        </a:ln>
        <a:effectLst/>
      </dgm:spPr>
    </dgm:pt>
    <dgm:pt modelId="{D95841FF-52DA-4DEB-B809-D6410FE8E534}" type="pres">
      <dgm:prSet presAssocID="{05A24E01-5535-46B9-A9A1-A9A07E639A88}" presName="nodes" presStyleCnt="0">
        <dgm:presLayoutVars>
          <dgm:chMax/>
          <dgm:chPref/>
          <dgm:animLvl val="lvl"/>
        </dgm:presLayoutVars>
      </dgm:prSet>
      <dgm:spPr/>
    </dgm:pt>
    <dgm:pt modelId="{4F899423-1612-4105-935A-F641B7CD9C94}" type="pres">
      <dgm:prSet presAssocID="{58FF46FB-368D-4E9C-A650-0513B8879DA8}" presName="composite" presStyleCnt="0"/>
      <dgm:spPr/>
    </dgm:pt>
    <dgm:pt modelId="{64445905-B788-43ED-8959-A2A46AD06840}" type="pres">
      <dgm:prSet presAssocID="{58FF46FB-368D-4E9C-A650-0513B8879DA8}" presName="ConnectorPoint" presStyleLbl="lnNode1" presStyleIdx="0" presStyleCnt="5"/>
      <dgm:spPr>
        <a:solidFill>
          <a:schemeClr val="accent5">
            <a:hueOff val="0"/>
            <a:satOff val="0"/>
            <a:lumOff val="0"/>
            <a:alphaOff val="0"/>
          </a:schemeClr>
        </a:solidFill>
        <a:ln w="6350" cap="flat" cmpd="sng" algn="ctr">
          <a:solidFill>
            <a:schemeClr val="lt1">
              <a:hueOff val="0"/>
              <a:satOff val="0"/>
              <a:lumOff val="0"/>
              <a:alphaOff val="0"/>
            </a:schemeClr>
          </a:solidFill>
          <a:prstDash val="solid"/>
        </a:ln>
        <a:effectLst/>
      </dgm:spPr>
    </dgm:pt>
    <dgm:pt modelId="{77D6B5E3-A8F4-4EA2-9C9B-4F4E37D27F97}" type="pres">
      <dgm:prSet presAssocID="{58FF46FB-368D-4E9C-A650-0513B8879DA8}" presName="DropPinPlaceHolder" presStyleCnt="0"/>
      <dgm:spPr/>
    </dgm:pt>
    <dgm:pt modelId="{5618E916-6AB8-4FBC-855F-CCD371C733AA}" type="pres">
      <dgm:prSet presAssocID="{58FF46FB-368D-4E9C-A650-0513B8879DA8}" presName="DropPin" presStyleLbl="alignNode1" presStyleIdx="0" presStyleCnt="5"/>
      <dgm:spPr/>
    </dgm:pt>
    <dgm:pt modelId="{E870FBF8-F3DF-47D9-B765-ED67E17C42ED}" type="pres">
      <dgm:prSet presAssocID="{58FF46FB-368D-4E9C-A650-0513B8879DA8}" presName="Ellipse" presStyleLbl="fgAcc1" presStyleIdx="1" presStyleCnt="6"/>
      <dgm:spPr>
        <a:solidFill>
          <a:schemeClr val="lt1">
            <a:alpha val="90000"/>
            <a:hueOff val="0"/>
            <a:satOff val="0"/>
            <a:lumOff val="0"/>
            <a:alphaOff val="0"/>
          </a:schemeClr>
        </a:solidFill>
        <a:ln w="12700" cap="flat" cmpd="sng" algn="ctr">
          <a:noFill/>
          <a:prstDash val="solid"/>
        </a:ln>
        <a:effectLst/>
      </dgm:spPr>
    </dgm:pt>
    <dgm:pt modelId="{23DAFA16-A7B8-4242-BF0C-10AE5137E50C}" type="pres">
      <dgm:prSet presAssocID="{58FF46FB-368D-4E9C-A650-0513B8879DA8}" presName="L2TextContainer" presStyleLbl="revTx" presStyleIdx="0" presStyleCnt="10">
        <dgm:presLayoutVars>
          <dgm:bulletEnabled val="1"/>
        </dgm:presLayoutVars>
      </dgm:prSet>
      <dgm:spPr/>
    </dgm:pt>
    <dgm:pt modelId="{CA2EEFDB-D6F6-470A-B027-77E824DE0368}" type="pres">
      <dgm:prSet presAssocID="{58FF46FB-368D-4E9C-A650-0513B8879DA8}" presName="L1TextContainer" presStyleLbl="revTx" presStyleIdx="1" presStyleCnt="10">
        <dgm:presLayoutVars>
          <dgm:chMax val="1"/>
          <dgm:chPref val="1"/>
          <dgm:bulletEnabled val="1"/>
        </dgm:presLayoutVars>
      </dgm:prSet>
      <dgm:spPr/>
    </dgm:pt>
    <dgm:pt modelId="{510A8E46-BE75-4949-9517-1E7F5827C6D3}" type="pres">
      <dgm:prSet presAssocID="{58FF46FB-368D-4E9C-A650-0513B8879DA8}" presName="ConnectLine" presStyleLbl="sibTrans1D1" presStyleIdx="0" presStyleCnt="5"/>
      <dgm:spPr>
        <a:noFill/>
        <a:ln w="12700" cap="flat" cmpd="sng" algn="ctr">
          <a:solidFill>
            <a:schemeClr val="accent5">
              <a:hueOff val="0"/>
              <a:satOff val="0"/>
              <a:lumOff val="0"/>
              <a:alphaOff val="0"/>
            </a:schemeClr>
          </a:solidFill>
          <a:prstDash val="dash"/>
        </a:ln>
        <a:effectLst/>
      </dgm:spPr>
    </dgm:pt>
    <dgm:pt modelId="{D07BC925-1AE9-4098-8B61-F4C132544289}" type="pres">
      <dgm:prSet presAssocID="{58FF46FB-368D-4E9C-A650-0513B8879DA8}" presName="EmptyPlaceHolder" presStyleCnt="0"/>
      <dgm:spPr/>
    </dgm:pt>
    <dgm:pt modelId="{73FBDCCD-7E87-46F6-A7F9-D1C2BA2555B2}" type="pres">
      <dgm:prSet presAssocID="{CFA40740-0682-470C-AD5A-CFF53CD12BD2}" presName="spaceBetweenRectangles" presStyleCnt="0"/>
      <dgm:spPr/>
    </dgm:pt>
    <dgm:pt modelId="{089DA2AB-5E95-45B9-BCF4-2909CF9426BF}" type="pres">
      <dgm:prSet presAssocID="{D05E1923-5021-40F7-B4EF-E582E23A699D}" presName="composite" presStyleCnt="0"/>
      <dgm:spPr/>
    </dgm:pt>
    <dgm:pt modelId="{14C81DE6-D506-4B3D-9C05-96DD6AF91391}" type="pres">
      <dgm:prSet presAssocID="{D05E1923-5021-40F7-B4EF-E582E23A699D}" presName="ConnectorPoint" presStyleLbl="lnNode1" presStyleIdx="1" presStyleCnt="5"/>
      <dgm:spPr>
        <a:solidFill>
          <a:schemeClr val="accent5">
            <a:hueOff val="-4015996"/>
            <a:satOff val="717"/>
            <a:lumOff val="-1569"/>
            <a:alphaOff val="0"/>
          </a:schemeClr>
        </a:solidFill>
        <a:ln w="6350" cap="flat" cmpd="sng" algn="ctr">
          <a:solidFill>
            <a:schemeClr val="lt1">
              <a:hueOff val="0"/>
              <a:satOff val="0"/>
              <a:lumOff val="0"/>
              <a:alphaOff val="0"/>
            </a:schemeClr>
          </a:solidFill>
          <a:prstDash val="solid"/>
        </a:ln>
        <a:effectLst/>
      </dgm:spPr>
    </dgm:pt>
    <dgm:pt modelId="{5860004C-FEEC-43B5-8B8A-6A0BF7D10159}" type="pres">
      <dgm:prSet presAssocID="{D05E1923-5021-40F7-B4EF-E582E23A699D}" presName="DropPinPlaceHolder" presStyleCnt="0"/>
      <dgm:spPr/>
    </dgm:pt>
    <dgm:pt modelId="{F7C4CD09-F32D-4C5D-906F-038304807264}" type="pres">
      <dgm:prSet presAssocID="{D05E1923-5021-40F7-B4EF-E582E23A699D}" presName="DropPin" presStyleLbl="alignNode1" presStyleIdx="1" presStyleCnt="5"/>
      <dgm:spPr/>
    </dgm:pt>
    <dgm:pt modelId="{A619F106-70C3-4B8F-8995-174F8A1E281C}" type="pres">
      <dgm:prSet presAssocID="{D05E1923-5021-40F7-B4EF-E582E23A699D}" presName="Ellipse" presStyleLbl="fgAcc1" presStyleIdx="2" presStyleCnt="6"/>
      <dgm:spPr>
        <a:solidFill>
          <a:schemeClr val="lt1">
            <a:alpha val="90000"/>
            <a:hueOff val="0"/>
            <a:satOff val="0"/>
            <a:lumOff val="0"/>
            <a:alphaOff val="0"/>
          </a:schemeClr>
        </a:solidFill>
        <a:ln w="12700" cap="flat" cmpd="sng" algn="ctr">
          <a:noFill/>
          <a:prstDash val="solid"/>
        </a:ln>
        <a:effectLst/>
      </dgm:spPr>
    </dgm:pt>
    <dgm:pt modelId="{2596BBD8-1B22-4D57-870E-CE9FE957C113}" type="pres">
      <dgm:prSet presAssocID="{D05E1923-5021-40F7-B4EF-E582E23A699D}" presName="L2TextContainer" presStyleLbl="revTx" presStyleIdx="2" presStyleCnt="10">
        <dgm:presLayoutVars>
          <dgm:bulletEnabled val="1"/>
        </dgm:presLayoutVars>
      </dgm:prSet>
      <dgm:spPr/>
    </dgm:pt>
    <dgm:pt modelId="{B3B8E7C4-4DB9-4271-A4D6-AADA1849AC33}" type="pres">
      <dgm:prSet presAssocID="{D05E1923-5021-40F7-B4EF-E582E23A699D}" presName="L1TextContainer" presStyleLbl="revTx" presStyleIdx="3" presStyleCnt="10">
        <dgm:presLayoutVars>
          <dgm:chMax val="1"/>
          <dgm:chPref val="1"/>
          <dgm:bulletEnabled val="1"/>
        </dgm:presLayoutVars>
      </dgm:prSet>
      <dgm:spPr/>
    </dgm:pt>
    <dgm:pt modelId="{D6ED8A4C-AD68-478C-9F61-8D0ED2A12BEA}" type="pres">
      <dgm:prSet presAssocID="{D05E1923-5021-40F7-B4EF-E582E23A699D}" presName="ConnectLine" presStyleLbl="sibTrans1D1" presStyleIdx="1" presStyleCnt="5"/>
      <dgm:spPr>
        <a:noFill/>
        <a:ln w="12700" cap="flat" cmpd="sng" algn="ctr">
          <a:solidFill>
            <a:schemeClr val="accent5">
              <a:hueOff val="-4015996"/>
              <a:satOff val="717"/>
              <a:lumOff val="-1569"/>
              <a:alphaOff val="0"/>
            </a:schemeClr>
          </a:solidFill>
          <a:prstDash val="dash"/>
        </a:ln>
        <a:effectLst/>
      </dgm:spPr>
    </dgm:pt>
    <dgm:pt modelId="{64EEFB42-2F26-4AC4-8E8C-EF292D30A79D}" type="pres">
      <dgm:prSet presAssocID="{D05E1923-5021-40F7-B4EF-E582E23A699D}" presName="EmptyPlaceHolder" presStyleCnt="0"/>
      <dgm:spPr/>
    </dgm:pt>
    <dgm:pt modelId="{4E2CC7FC-922B-4642-A2D6-C4008C812C28}" type="pres">
      <dgm:prSet presAssocID="{F020958C-EF86-4274-85F9-318F2792F7B6}" presName="spaceBetweenRectangles" presStyleCnt="0"/>
      <dgm:spPr/>
    </dgm:pt>
    <dgm:pt modelId="{2870E3CB-C302-47F5-BAC1-6B699E878D00}" type="pres">
      <dgm:prSet presAssocID="{FA8F44BD-C8C7-462C-9756-1EC498E86842}" presName="composite" presStyleCnt="0"/>
      <dgm:spPr/>
    </dgm:pt>
    <dgm:pt modelId="{4CF366B0-5635-4C00-B12B-C88EB7C065CD}" type="pres">
      <dgm:prSet presAssocID="{FA8F44BD-C8C7-462C-9756-1EC498E86842}" presName="ConnectorPoint" presStyleLbl="lnNode1" presStyleIdx="2" presStyleCnt="5"/>
      <dgm:spPr>
        <a:solidFill>
          <a:schemeClr val="accent5">
            <a:hueOff val="-8031992"/>
            <a:satOff val="1435"/>
            <a:lumOff val="-3137"/>
            <a:alphaOff val="0"/>
          </a:schemeClr>
        </a:solidFill>
        <a:ln w="6350" cap="flat" cmpd="sng" algn="ctr">
          <a:solidFill>
            <a:schemeClr val="lt1">
              <a:hueOff val="0"/>
              <a:satOff val="0"/>
              <a:lumOff val="0"/>
              <a:alphaOff val="0"/>
            </a:schemeClr>
          </a:solidFill>
          <a:prstDash val="solid"/>
        </a:ln>
        <a:effectLst/>
      </dgm:spPr>
    </dgm:pt>
    <dgm:pt modelId="{EE1AB73D-ABBA-405A-B539-216ADEF46715}" type="pres">
      <dgm:prSet presAssocID="{FA8F44BD-C8C7-462C-9756-1EC498E86842}" presName="DropPinPlaceHolder" presStyleCnt="0"/>
      <dgm:spPr/>
    </dgm:pt>
    <dgm:pt modelId="{3024E58E-09FC-4DE9-88A5-AD69420D92AD}" type="pres">
      <dgm:prSet presAssocID="{FA8F44BD-C8C7-462C-9756-1EC498E86842}" presName="DropPin" presStyleLbl="alignNode1" presStyleIdx="2" presStyleCnt="5"/>
      <dgm:spPr/>
    </dgm:pt>
    <dgm:pt modelId="{B6FC6185-4C6D-4164-A1D4-4FE95B3C9088}" type="pres">
      <dgm:prSet presAssocID="{FA8F44BD-C8C7-462C-9756-1EC498E86842}" presName="Ellipse" presStyleLbl="fgAcc1" presStyleIdx="3" presStyleCnt="6"/>
      <dgm:spPr>
        <a:solidFill>
          <a:schemeClr val="lt1">
            <a:alpha val="90000"/>
            <a:hueOff val="0"/>
            <a:satOff val="0"/>
            <a:lumOff val="0"/>
            <a:alphaOff val="0"/>
          </a:schemeClr>
        </a:solidFill>
        <a:ln w="12700" cap="flat" cmpd="sng" algn="ctr">
          <a:noFill/>
          <a:prstDash val="solid"/>
        </a:ln>
        <a:effectLst/>
      </dgm:spPr>
    </dgm:pt>
    <dgm:pt modelId="{55D9D7CA-1C19-48FA-B166-501EAFA51435}" type="pres">
      <dgm:prSet presAssocID="{FA8F44BD-C8C7-462C-9756-1EC498E86842}" presName="L2TextContainer" presStyleLbl="revTx" presStyleIdx="4" presStyleCnt="10">
        <dgm:presLayoutVars>
          <dgm:bulletEnabled val="1"/>
        </dgm:presLayoutVars>
      </dgm:prSet>
      <dgm:spPr/>
    </dgm:pt>
    <dgm:pt modelId="{9F963495-D6CA-418A-835E-6F55E1F3C5E2}" type="pres">
      <dgm:prSet presAssocID="{FA8F44BD-C8C7-462C-9756-1EC498E86842}" presName="L1TextContainer" presStyleLbl="revTx" presStyleIdx="5" presStyleCnt="10">
        <dgm:presLayoutVars>
          <dgm:chMax val="1"/>
          <dgm:chPref val="1"/>
          <dgm:bulletEnabled val="1"/>
        </dgm:presLayoutVars>
      </dgm:prSet>
      <dgm:spPr/>
    </dgm:pt>
    <dgm:pt modelId="{70FAE068-AB34-4C02-980C-D733FD558DB3}" type="pres">
      <dgm:prSet presAssocID="{FA8F44BD-C8C7-462C-9756-1EC498E86842}" presName="ConnectLine" presStyleLbl="sibTrans1D1" presStyleIdx="2" presStyleCnt="5"/>
      <dgm:spPr>
        <a:noFill/>
        <a:ln w="12700" cap="flat" cmpd="sng" algn="ctr">
          <a:solidFill>
            <a:schemeClr val="accent5">
              <a:hueOff val="-8031992"/>
              <a:satOff val="1435"/>
              <a:lumOff val="-3137"/>
              <a:alphaOff val="0"/>
            </a:schemeClr>
          </a:solidFill>
          <a:prstDash val="dash"/>
        </a:ln>
        <a:effectLst/>
      </dgm:spPr>
    </dgm:pt>
    <dgm:pt modelId="{9991B645-3FF8-487F-88B4-EB8ABF4B2B1C}" type="pres">
      <dgm:prSet presAssocID="{FA8F44BD-C8C7-462C-9756-1EC498E86842}" presName="EmptyPlaceHolder" presStyleCnt="0"/>
      <dgm:spPr/>
    </dgm:pt>
    <dgm:pt modelId="{5E29CBA9-950D-4E5D-A688-C363CD476E13}" type="pres">
      <dgm:prSet presAssocID="{8C8A9736-03DA-4B1C-A590-10B4AD89452B}" presName="spaceBetweenRectangles" presStyleCnt="0"/>
      <dgm:spPr/>
    </dgm:pt>
    <dgm:pt modelId="{43ADC9BF-3C79-4ED2-BFC1-008B86CCB957}" type="pres">
      <dgm:prSet presAssocID="{8BAB5E6F-A65E-41DB-A296-0818B0E49F7C}" presName="composite" presStyleCnt="0"/>
      <dgm:spPr/>
    </dgm:pt>
    <dgm:pt modelId="{E7F9FDA8-C8D7-45EC-9240-81DD4DE1191B}" type="pres">
      <dgm:prSet presAssocID="{8BAB5E6F-A65E-41DB-A296-0818B0E49F7C}" presName="ConnectorPoint" presStyleLbl="lnNode1" presStyleIdx="3" presStyleCnt="5"/>
      <dgm:spPr>
        <a:solidFill>
          <a:schemeClr val="accent5">
            <a:hueOff val="-12047988"/>
            <a:satOff val="2152"/>
            <a:lumOff val="-4706"/>
            <a:alphaOff val="0"/>
          </a:schemeClr>
        </a:solidFill>
        <a:ln w="6350" cap="flat" cmpd="sng" algn="ctr">
          <a:solidFill>
            <a:schemeClr val="lt1">
              <a:hueOff val="0"/>
              <a:satOff val="0"/>
              <a:lumOff val="0"/>
              <a:alphaOff val="0"/>
            </a:schemeClr>
          </a:solidFill>
          <a:prstDash val="solid"/>
        </a:ln>
        <a:effectLst/>
      </dgm:spPr>
    </dgm:pt>
    <dgm:pt modelId="{43A8F53C-1CB3-46D7-A978-35105B573E30}" type="pres">
      <dgm:prSet presAssocID="{8BAB5E6F-A65E-41DB-A296-0818B0E49F7C}" presName="DropPinPlaceHolder" presStyleCnt="0"/>
      <dgm:spPr/>
    </dgm:pt>
    <dgm:pt modelId="{0433D6AE-4E97-407A-8277-55EB82DB28E7}" type="pres">
      <dgm:prSet presAssocID="{8BAB5E6F-A65E-41DB-A296-0818B0E49F7C}" presName="DropPin" presStyleLbl="alignNode1" presStyleIdx="3" presStyleCnt="5"/>
      <dgm:spPr/>
    </dgm:pt>
    <dgm:pt modelId="{B15A7D2F-3D01-4AF5-902B-1BD5828D36C5}" type="pres">
      <dgm:prSet presAssocID="{8BAB5E6F-A65E-41DB-A296-0818B0E49F7C}" presName="Ellipse" presStyleLbl="fgAcc1" presStyleIdx="4" presStyleCnt="6"/>
      <dgm:spPr>
        <a:solidFill>
          <a:schemeClr val="lt1">
            <a:alpha val="90000"/>
            <a:hueOff val="0"/>
            <a:satOff val="0"/>
            <a:lumOff val="0"/>
            <a:alphaOff val="0"/>
          </a:schemeClr>
        </a:solidFill>
        <a:ln w="12700" cap="flat" cmpd="sng" algn="ctr">
          <a:noFill/>
          <a:prstDash val="solid"/>
        </a:ln>
        <a:effectLst/>
      </dgm:spPr>
    </dgm:pt>
    <dgm:pt modelId="{80E0AB30-4519-4135-81ED-B313683FC81F}" type="pres">
      <dgm:prSet presAssocID="{8BAB5E6F-A65E-41DB-A296-0818B0E49F7C}" presName="L2TextContainer" presStyleLbl="revTx" presStyleIdx="6" presStyleCnt="10">
        <dgm:presLayoutVars>
          <dgm:bulletEnabled val="1"/>
        </dgm:presLayoutVars>
      </dgm:prSet>
      <dgm:spPr/>
    </dgm:pt>
    <dgm:pt modelId="{E76AFE95-A5CD-49DC-95EA-EC5736BC9CD8}" type="pres">
      <dgm:prSet presAssocID="{8BAB5E6F-A65E-41DB-A296-0818B0E49F7C}" presName="L1TextContainer" presStyleLbl="revTx" presStyleIdx="7" presStyleCnt="10">
        <dgm:presLayoutVars>
          <dgm:chMax val="1"/>
          <dgm:chPref val="1"/>
          <dgm:bulletEnabled val="1"/>
        </dgm:presLayoutVars>
      </dgm:prSet>
      <dgm:spPr/>
    </dgm:pt>
    <dgm:pt modelId="{7A4E8C83-5A20-4398-9E34-4699B6806E8D}" type="pres">
      <dgm:prSet presAssocID="{8BAB5E6F-A65E-41DB-A296-0818B0E49F7C}" presName="ConnectLine" presStyleLbl="sibTrans1D1" presStyleIdx="3" presStyleCnt="5"/>
      <dgm:spPr>
        <a:noFill/>
        <a:ln w="12700" cap="flat" cmpd="sng" algn="ctr">
          <a:solidFill>
            <a:schemeClr val="accent5">
              <a:hueOff val="-12047988"/>
              <a:satOff val="2152"/>
              <a:lumOff val="-4706"/>
              <a:alphaOff val="0"/>
            </a:schemeClr>
          </a:solidFill>
          <a:prstDash val="dash"/>
        </a:ln>
        <a:effectLst/>
      </dgm:spPr>
    </dgm:pt>
    <dgm:pt modelId="{1671557C-5AA9-47F8-BCC8-74E00428B335}" type="pres">
      <dgm:prSet presAssocID="{8BAB5E6F-A65E-41DB-A296-0818B0E49F7C}" presName="EmptyPlaceHolder" presStyleCnt="0"/>
      <dgm:spPr/>
    </dgm:pt>
    <dgm:pt modelId="{B8D3833E-56B0-4686-93E3-413C6DAE31B4}" type="pres">
      <dgm:prSet presAssocID="{B407F4C3-8FC9-4E91-A0EC-6B33713CC9A5}" presName="spaceBetweenRectangles" presStyleCnt="0"/>
      <dgm:spPr/>
    </dgm:pt>
    <dgm:pt modelId="{5264FE25-A7D4-4675-909A-8E78B3F5534D}" type="pres">
      <dgm:prSet presAssocID="{8B9AF88A-E1F7-4D3A-905F-87228D6A8655}" presName="composite" presStyleCnt="0"/>
      <dgm:spPr/>
    </dgm:pt>
    <dgm:pt modelId="{36FD1C81-E40F-42DC-96F6-03D3F9495363}" type="pres">
      <dgm:prSet presAssocID="{8B9AF88A-E1F7-4D3A-905F-87228D6A8655}" presName="ConnectorPoint" presStyleLbl="lnNode1" presStyleIdx="4" presStyleCnt="5"/>
      <dgm:spPr>
        <a:solidFill>
          <a:schemeClr val="accent5">
            <a:hueOff val="-16063984"/>
            <a:satOff val="2870"/>
            <a:lumOff val="-6275"/>
            <a:alphaOff val="0"/>
          </a:schemeClr>
        </a:solidFill>
        <a:ln w="6350" cap="flat" cmpd="sng" algn="ctr">
          <a:solidFill>
            <a:schemeClr val="lt1">
              <a:hueOff val="0"/>
              <a:satOff val="0"/>
              <a:lumOff val="0"/>
              <a:alphaOff val="0"/>
            </a:schemeClr>
          </a:solidFill>
          <a:prstDash val="solid"/>
        </a:ln>
        <a:effectLst/>
      </dgm:spPr>
    </dgm:pt>
    <dgm:pt modelId="{73467F4A-D07C-46EF-B85F-B95B7ADC9615}" type="pres">
      <dgm:prSet presAssocID="{8B9AF88A-E1F7-4D3A-905F-87228D6A8655}" presName="DropPinPlaceHolder" presStyleCnt="0"/>
      <dgm:spPr/>
    </dgm:pt>
    <dgm:pt modelId="{9447B1A6-40DA-4EE5-8725-4E3DF86A6CB7}" type="pres">
      <dgm:prSet presAssocID="{8B9AF88A-E1F7-4D3A-905F-87228D6A8655}" presName="DropPin" presStyleLbl="alignNode1" presStyleIdx="4" presStyleCnt="5"/>
      <dgm:spPr/>
    </dgm:pt>
    <dgm:pt modelId="{9DB30F96-F744-47EE-9690-74602770202E}" type="pres">
      <dgm:prSet presAssocID="{8B9AF88A-E1F7-4D3A-905F-87228D6A8655}" presName="Ellipse" presStyleLbl="fgAcc1" presStyleIdx="5" presStyleCnt="6"/>
      <dgm:spPr>
        <a:solidFill>
          <a:schemeClr val="lt1">
            <a:alpha val="90000"/>
            <a:hueOff val="0"/>
            <a:satOff val="0"/>
            <a:lumOff val="0"/>
            <a:alphaOff val="0"/>
          </a:schemeClr>
        </a:solidFill>
        <a:ln w="12700" cap="flat" cmpd="sng" algn="ctr">
          <a:noFill/>
          <a:prstDash val="solid"/>
        </a:ln>
        <a:effectLst/>
      </dgm:spPr>
    </dgm:pt>
    <dgm:pt modelId="{562754F6-33A0-4A2D-AEB7-8DA8797B9671}" type="pres">
      <dgm:prSet presAssocID="{8B9AF88A-E1F7-4D3A-905F-87228D6A8655}" presName="L2TextContainer" presStyleLbl="revTx" presStyleIdx="8" presStyleCnt="10">
        <dgm:presLayoutVars>
          <dgm:bulletEnabled val="1"/>
        </dgm:presLayoutVars>
      </dgm:prSet>
      <dgm:spPr/>
    </dgm:pt>
    <dgm:pt modelId="{415CC563-D3B8-434A-AED5-9C01C9A9F1D0}" type="pres">
      <dgm:prSet presAssocID="{8B9AF88A-E1F7-4D3A-905F-87228D6A8655}" presName="L1TextContainer" presStyleLbl="revTx" presStyleIdx="9" presStyleCnt="10">
        <dgm:presLayoutVars>
          <dgm:chMax val="1"/>
          <dgm:chPref val="1"/>
          <dgm:bulletEnabled val="1"/>
        </dgm:presLayoutVars>
      </dgm:prSet>
      <dgm:spPr/>
    </dgm:pt>
    <dgm:pt modelId="{F45628E2-BE5B-4971-A85C-50039CB3C1C4}" type="pres">
      <dgm:prSet presAssocID="{8B9AF88A-E1F7-4D3A-905F-87228D6A8655}" presName="ConnectLine" presStyleLbl="sibTrans1D1" presStyleIdx="4" presStyleCnt="5"/>
      <dgm:spPr>
        <a:noFill/>
        <a:ln w="12700" cap="flat" cmpd="sng" algn="ctr">
          <a:solidFill>
            <a:schemeClr val="accent5">
              <a:hueOff val="-16063984"/>
              <a:satOff val="2870"/>
              <a:lumOff val="-6275"/>
              <a:alphaOff val="0"/>
            </a:schemeClr>
          </a:solidFill>
          <a:prstDash val="dash"/>
        </a:ln>
        <a:effectLst/>
      </dgm:spPr>
    </dgm:pt>
    <dgm:pt modelId="{C1E4261B-62FC-4628-A981-B678311E86EF}" type="pres">
      <dgm:prSet presAssocID="{8B9AF88A-E1F7-4D3A-905F-87228D6A8655}" presName="EmptyPlaceHolder" presStyleCnt="0"/>
      <dgm:spPr/>
    </dgm:pt>
  </dgm:ptLst>
  <dgm:cxnLst>
    <dgm:cxn modelId="{EBED4C0C-BAC6-4409-9591-18227F1055B8}" type="presOf" srcId="{EFEB4D61-3A9C-4140-977F-3C3F5C9EE9D1}" destId="{55D9D7CA-1C19-48FA-B166-501EAFA51435}" srcOrd="0" destOrd="0" presId="urn:microsoft.com/office/officeart/2017/3/layout/DropPinTimeline"/>
    <dgm:cxn modelId="{1B32EF2C-9DB5-4504-A9DA-B4956CC00208}" srcId="{FA8F44BD-C8C7-462C-9756-1EC498E86842}" destId="{EFEB4D61-3A9C-4140-977F-3C3F5C9EE9D1}" srcOrd="0" destOrd="0" parTransId="{57D352E4-0431-4F68-B8F1-61BFA34799AA}" sibTransId="{0ECC32B6-1E7C-4AA4-9DBF-D69B7C5E64A9}"/>
    <dgm:cxn modelId="{0D51BD2E-4619-469B-B233-EBAC3D4D0BA6}" srcId="{05A24E01-5535-46B9-A9A1-A9A07E639A88}" destId="{FA8F44BD-C8C7-462C-9756-1EC498E86842}" srcOrd="2" destOrd="0" parTransId="{F47063EE-4B58-4EDE-A4F2-A4BD81B82F21}" sibTransId="{8C8A9736-03DA-4B1C-A590-10B4AD89452B}"/>
    <dgm:cxn modelId="{9547A635-007A-4730-B6B3-F47E50A26677}" type="presOf" srcId="{58FF46FB-368D-4E9C-A650-0513B8879DA8}" destId="{CA2EEFDB-D6F6-470A-B027-77E824DE0368}" srcOrd="0" destOrd="0" presId="urn:microsoft.com/office/officeart/2017/3/layout/DropPinTimeline"/>
    <dgm:cxn modelId="{C5645B39-CB65-4A0A-B369-E455C3B827C3}" srcId="{05A24E01-5535-46B9-A9A1-A9A07E639A88}" destId="{58FF46FB-368D-4E9C-A650-0513B8879DA8}" srcOrd="0" destOrd="0" parTransId="{11DFA284-5E99-474D-BF05-364A45269DC7}" sibTransId="{CFA40740-0682-470C-AD5A-CFF53CD12BD2}"/>
    <dgm:cxn modelId="{9A1AB947-A3F3-44DD-B0BF-04B2B4ABCBBB}" type="presOf" srcId="{DF1ABFB3-B399-406F-91BD-DCDF9A38526B}" destId="{562754F6-33A0-4A2D-AEB7-8DA8797B9671}" srcOrd="0" destOrd="0" presId="urn:microsoft.com/office/officeart/2017/3/layout/DropPinTimeline"/>
    <dgm:cxn modelId="{B659504B-18E4-4D89-A17C-34ABB280AE52}" srcId="{58FF46FB-368D-4E9C-A650-0513B8879DA8}" destId="{9A875394-CA1E-4432-AEEB-9054FCFF5E0E}" srcOrd="0" destOrd="0" parTransId="{FCC92BDD-6EA3-421D-9DA8-7D3A12D003B6}" sibTransId="{0314452B-82A0-42F4-9551-DF00CFFC3580}"/>
    <dgm:cxn modelId="{66B49C6C-FAFD-47B4-BF22-05A295C23D4E}" srcId="{05A24E01-5535-46B9-A9A1-A9A07E639A88}" destId="{8BAB5E6F-A65E-41DB-A296-0818B0E49F7C}" srcOrd="3" destOrd="0" parTransId="{886842C6-3EFC-4BE7-B417-415595758830}" sibTransId="{B407F4C3-8FC9-4E91-A0EC-6B33713CC9A5}"/>
    <dgm:cxn modelId="{15319551-A9EA-462E-845B-E5251E84291F}" srcId="{8B9AF88A-E1F7-4D3A-905F-87228D6A8655}" destId="{DF1ABFB3-B399-406F-91BD-DCDF9A38526B}" srcOrd="0" destOrd="0" parTransId="{78CB0E27-958C-4066-A189-8B36505E8204}" sibTransId="{70E4A1D3-514E-4327-991D-5CC9C6B41885}"/>
    <dgm:cxn modelId="{4876CF51-F110-4E25-8FD4-08D25B4B0AB8}" srcId="{D05E1923-5021-40F7-B4EF-E582E23A699D}" destId="{579089A8-5362-4BA4-9163-D19228C1808F}" srcOrd="0" destOrd="0" parTransId="{FB2DEB6E-B29F-4E51-960A-23ECC62EBF38}" sibTransId="{1C5328B1-AC18-4CF7-A034-BB0592F4A2A1}"/>
    <dgm:cxn modelId="{3602BF54-06AB-4E7B-8DF3-D578FBD3C908}" type="presOf" srcId="{D05E1923-5021-40F7-B4EF-E582E23A699D}" destId="{B3B8E7C4-4DB9-4271-A4D6-AADA1849AC33}" srcOrd="0" destOrd="0" presId="urn:microsoft.com/office/officeart/2017/3/layout/DropPinTimeline"/>
    <dgm:cxn modelId="{DBA3EB74-FFBB-4EA7-98E1-7564F2F0B4B2}" type="presOf" srcId="{FA8F44BD-C8C7-462C-9756-1EC498E86842}" destId="{9F963495-D6CA-418A-835E-6F55E1F3C5E2}" srcOrd="0" destOrd="0" presId="urn:microsoft.com/office/officeart/2017/3/layout/DropPinTimeline"/>
    <dgm:cxn modelId="{2617C475-F537-46A6-ADE1-4EB764853601}" srcId="{8BAB5E6F-A65E-41DB-A296-0818B0E49F7C}" destId="{332BC85C-1CF3-4F8F-ACB7-5B6D53744AE1}" srcOrd="0" destOrd="0" parTransId="{99F218FD-90FE-450E-A368-B3E3677E74E8}" sibTransId="{8D1CC686-B05C-4470-A959-236CC9C8BB70}"/>
    <dgm:cxn modelId="{05D4F75A-E46A-445D-8C95-FE208CBD98D8}" srcId="{8BAB5E6F-A65E-41DB-A296-0818B0E49F7C}" destId="{A4CA73F4-777D-4659-9B2F-7F051FECFCD0}" srcOrd="1" destOrd="0" parTransId="{D0F80834-EDBE-4754-9BD7-B9B8F3B71AE7}" sibTransId="{C4E02D61-FA05-4DEE-A840-EA779EC16720}"/>
    <dgm:cxn modelId="{B7E2F47F-C0C0-4D2F-9B37-1BC23497214C}" type="presOf" srcId="{8B9AF88A-E1F7-4D3A-905F-87228D6A8655}" destId="{415CC563-D3B8-434A-AED5-9C01C9A9F1D0}" srcOrd="0" destOrd="0" presId="urn:microsoft.com/office/officeart/2017/3/layout/DropPinTimeline"/>
    <dgm:cxn modelId="{5A7E0593-7D15-40A6-AB41-7AAE2C4E8D5F}" type="presOf" srcId="{8BAB5E6F-A65E-41DB-A296-0818B0E49F7C}" destId="{E76AFE95-A5CD-49DC-95EA-EC5736BC9CD8}" srcOrd="0" destOrd="0" presId="urn:microsoft.com/office/officeart/2017/3/layout/DropPinTimeline"/>
    <dgm:cxn modelId="{1C9E37B8-C6AA-40A0-8D0C-F2A9D2258326}" type="presOf" srcId="{A4CA73F4-777D-4659-9B2F-7F051FECFCD0}" destId="{80E0AB30-4519-4135-81ED-B313683FC81F}" srcOrd="0" destOrd="1" presId="urn:microsoft.com/office/officeart/2017/3/layout/DropPinTimeline"/>
    <dgm:cxn modelId="{E5FA43D0-4AD1-4E52-8844-B8429378DC98}" type="presOf" srcId="{332BC85C-1CF3-4F8F-ACB7-5B6D53744AE1}" destId="{80E0AB30-4519-4135-81ED-B313683FC81F}" srcOrd="0" destOrd="0" presId="urn:microsoft.com/office/officeart/2017/3/layout/DropPinTimeline"/>
    <dgm:cxn modelId="{72C4D6D9-419A-42C1-A76D-84599F65BB08}" srcId="{05A24E01-5535-46B9-A9A1-A9A07E639A88}" destId="{D05E1923-5021-40F7-B4EF-E582E23A699D}" srcOrd="1" destOrd="0" parTransId="{FD6C5CD2-9CED-4BE6-89CD-A5A5CCE63B3E}" sibTransId="{F020958C-EF86-4274-85F9-318F2792F7B6}"/>
    <dgm:cxn modelId="{15A1BFDF-BB65-4828-96E9-67D97B4F7816}" type="presOf" srcId="{05A24E01-5535-46B9-A9A1-A9A07E639A88}" destId="{F7A84A56-BBA3-4654-AD64-50A9D1878F15}" srcOrd="0" destOrd="0" presId="urn:microsoft.com/office/officeart/2017/3/layout/DropPinTimeline"/>
    <dgm:cxn modelId="{6D609AE1-DC3D-4755-85EB-BFB2C53DBCCC}" type="presOf" srcId="{579089A8-5362-4BA4-9163-D19228C1808F}" destId="{2596BBD8-1B22-4D57-870E-CE9FE957C113}" srcOrd="0" destOrd="0" presId="urn:microsoft.com/office/officeart/2017/3/layout/DropPinTimeline"/>
    <dgm:cxn modelId="{6A468DEF-4B08-4A9A-B422-154DBABAB8AD}" type="presOf" srcId="{9A875394-CA1E-4432-AEEB-9054FCFF5E0E}" destId="{23DAFA16-A7B8-4242-BF0C-10AE5137E50C}" srcOrd="0" destOrd="0" presId="urn:microsoft.com/office/officeart/2017/3/layout/DropPinTimeline"/>
    <dgm:cxn modelId="{E1474FF3-8E3C-4B30-985C-CE88BA0FE324}" srcId="{05A24E01-5535-46B9-A9A1-A9A07E639A88}" destId="{8B9AF88A-E1F7-4D3A-905F-87228D6A8655}" srcOrd="4" destOrd="0" parTransId="{933A8FED-7B84-4ED0-B6AA-2EE26A89B8EA}" sibTransId="{F11DD6EC-352C-4A0E-84AA-FEBE2F06BCF9}"/>
    <dgm:cxn modelId="{CD877FF9-DA22-4A08-9B59-234279E463AA}" type="presParOf" srcId="{F7A84A56-BBA3-4654-AD64-50A9D1878F15}" destId="{0B26C053-238F-4705-ADCC-277E631AFBEA}" srcOrd="0" destOrd="0" presId="urn:microsoft.com/office/officeart/2017/3/layout/DropPinTimeline"/>
    <dgm:cxn modelId="{5B817D84-579B-4A5B-8210-373099303634}" type="presParOf" srcId="{F7A84A56-BBA3-4654-AD64-50A9D1878F15}" destId="{D95841FF-52DA-4DEB-B809-D6410FE8E534}" srcOrd="1" destOrd="0" presId="urn:microsoft.com/office/officeart/2017/3/layout/DropPinTimeline"/>
    <dgm:cxn modelId="{897E4490-6AF2-42BD-A052-252D48984C60}" type="presParOf" srcId="{D95841FF-52DA-4DEB-B809-D6410FE8E534}" destId="{4F899423-1612-4105-935A-F641B7CD9C94}" srcOrd="0" destOrd="0" presId="urn:microsoft.com/office/officeart/2017/3/layout/DropPinTimeline"/>
    <dgm:cxn modelId="{BAB0C362-9A68-4538-AC87-12ED446B4CD9}" type="presParOf" srcId="{4F899423-1612-4105-935A-F641B7CD9C94}" destId="{64445905-B788-43ED-8959-A2A46AD06840}" srcOrd="0" destOrd="0" presId="urn:microsoft.com/office/officeart/2017/3/layout/DropPinTimeline"/>
    <dgm:cxn modelId="{778D9AB6-6479-4A2F-B36E-E5CED7E30A77}" type="presParOf" srcId="{4F899423-1612-4105-935A-F641B7CD9C94}" destId="{77D6B5E3-A8F4-4EA2-9C9B-4F4E37D27F97}" srcOrd="1" destOrd="0" presId="urn:microsoft.com/office/officeart/2017/3/layout/DropPinTimeline"/>
    <dgm:cxn modelId="{E1CAFF36-7814-4AA4-B786-02454BB375D0}" type="presParOf" srcId="{77D6B5E3-A8F4-4EA2-9C9B-4F4E37D27F97}" destId="{5618E916-6AB8-4FBC-855F-CCD371C733AA}" srcOrd="0" destOrd="0" presId="urn:microsoft.com/office/officeart/2017/3/layout/DropPinTimeline"/>
    <dgm:cxn modelId="{415D49CD-CDFA-491B-8C3E-D36C250883FC}" type="presParOf" srcId="{77D6B5E3-A8F4-4EA2-9C9B-4F4E37D27F97}" destId="{E870FBF8-F3DF-47D9-B765-ED67E17C42ED}" srcOrd="1" destOrd="0" presId="urn:microsoft.com/office/officeart/2017/3/layout/DropPinTimeline"/>
    <dgm:cxn modelId="{2D4E460A-3D7C-4A4A-A304-CA4D8CD1713F}" type="presParOf" srcId="{4F899423-1612-4105-935A-F641B7CD9C94}" destId="{23DAFA16-A7B8-4242-BF0C-10AE5137E50C}" srcOrd="2" destOrd="0" presId="urn:microsoft.com/office/officeart/2017/3/layout/DropPinTimeline"/>
    <dgm:cxn modelId="{AE7E759E-4203-4DCB-904F-0FD527706235}" type="presParOf" srcId="{4F899423-1612-4105-935A-F641B7CD9C94}" destId="{CA2EEFDB-D6F6-470A-B027-77E824DE0368}" srcOrd="3" destOrd="0" presId="urn:microsoft.com/office/officeart/2017/3/layout/DropPinTimeline"/>
    <dgm:cxn modelId="{205B1537-2867-469C-BA59-130B441CEB1F}" type="presParOf" srcId="{4F899423-1612-4105-935A-F641B7CD9C94}" destId="{510A8E46-BE75-4949-9517-1E7F5827C6D3}" srcOrd="4" destOrd="0" presId="urn:microsoft.com/office/officeart/2017/3/layout/DropPinTimeline"/>
    <dgm:cxn modelId="{8778AB3E-8B2B-4E5D-A59E-A2C00A7D2B4F}" type="presParOf" srcId="{4F899423-1612-4105-935A-F641B7CD9C94}" destId="{D07BC925-1AE9-4098-8B61-F4C132544289}" srcOrd="5" destOrd="0" presId="urn:microsoft.com/office/officeart/2017/3/layout/DropPinTimeline"/>
    <dgm:cxn modelId="{FF706615-318A-44DF-B8DC-0C41417F27D2}" type="presParOf" srcId="{D95841FF-52DA-4DEB-B809-D6410FE8E534}" destId="{73FBDCCD-7E87-46F6-A7F9-D1C2BA2555B2}" srcOrd="1" destOrd="0" presId="urn:microsoft.com/office/officeart/2017/3/layout/DropPinTimeline"/>
    <dgm:cxn modelId="{A09B4000-B727-457F-80C3-F2DF2AABC0BA}" type="presParOf" srcId="{D95841FF-52DA-4DEB-B809-D6410FE8E534}" destId="{089DA2AB-5E95-45B9-BCF4-2909CF9426BF}" srcOrd="2" destOrd="0" presId="urn:microsoft.com/office/officeart/2017/3/layout/DropPinTimeline"/>
    <dgm:cxn modelId="{24C25267-D2BA-45F4-A3AA-DD0F8B871577}" type="presParOf" srcId="{089DA2AB-5E95-45B9-BCF4-2909CF9426BF}" destId="{14C81DE6-D506-4B3D-9C05-96DD6AF91391}" srcOrd="0" destOrd="0" presId="urn:microsoft.com/office/officeart/2017/3/layout/DropPinTimeline"/>
    <dgm:cxn modelId="{BB503A49-3FC6-4DE3-B45E-F5246BD996BD}" type="presParOf" srcId="{089DA2AB-5E95-45B9-BCF4-2909CF9426BF}" destId="{5860004C-FEEC-43B5-8B8A-6A0BF7D10159}" srcOrd="1" destOrd="0" presId="urn:microsoft.com/office/officeart/2017/3/layout/DropPinTimeline"/>
    <dgm:cxn modelId="{683A2DCB-7AB2-4137-A685-C104F5A21F34}" type="presParOf" srcId="{5860004C-FEEC-43B5-8B8A-6A0BF7D10159}" destId="{F7C4CD09-F32D-4C5D-906F-038304807264}" srcOrd="0" destOrd="0" presId="urn:microsoft.com/office/officeart/2017/3/layout/DropPinTimeline"/>
    <dgm:cxn modelId="{CD6FE99E-7791-4AD2-A081-E60105F175A6}" type="presParOf" srcId="{5860004C-FEEC-43B5-8B8A-6A0BF7D10159}" destId="{A619F106-70C3-4B8F-8995-174F8A1E281C}" srcOrd="1" destOrd="0" presId="urn:microsoft.com/office/officeart/2017/3/layout/DropPinTimeline"/>
    <dgm:cxn modelId="{83DFDBBF-271D-48CE-A75E-125DD1294D70}" type="presParOf" srcId="{089DA2AB-5E95-45B9-BCF4-2909CF9426BF}" destId="{2596BBD8-1B22-4D57-870E-CE9FE957C113}" srcOrd="2" destOrd="0" presId="urn:microsoft.com/office/officeart/2017/3/layout/DropPinTimeline"/>
    <dgm:cxn modelId="{42E400B3-6778-4645-9AC8-A2B993C98575}" type="presParOf" srcId="{089DA2AB-5E95-45B9-BCF4-2909CF9426BF}" destId="{B3B8E7C4-4DB9-4271-A4D6-AADA1849AC33}" srcOrd="3" destOrd="0" presId="urn:microsoft.com/office/officeart/2017/3/layout/DropPinTimeline"/>
    <dgm:cxn modelId="{085C8873-B024-4D16-9941-62E7238F4802}" type="presParOf" srcId="{089DA2AB-5E95-45B9-BCF4-2909CF9426BF}" destId="{D6ED8A4C-AD68-478C-9F61-8D0ED2A12BEA}" srcOrd="4" destOrd="0" presId="urn:microsoft.com/office/officeart/2017/3/layout/DropPinTimeline"/>
    <dgm:cxn modelId="{9E712335-F29D-4E28-B48A-AC7A1A9F646E}" type="presParOf" srcId="{089DA2AB-5E95-45B9-BCF4-2909CF9426BF}" destId="{64EEFB42-2F26-4AC4-8E8C-EF292D30A79D}" srcOrd="5" destOrd="0" presId="urn:microsoft.com/office/officeart/2017/3/layout/DropPinTimeline"/>
    <dgm:cxn modelId="{E9001AA4-3EF9-47D8-97BE-90741BF79EFA}" type="presParOf" srcId="{D95841FF-52DA-4DEB-B809-D6410FE8E534}" destId="{4E2CC7FC-922B-4642-A2D6-C4008C812C28}" srcOrd="3" destOrd="0" presId="urn:microsoft.com/office/officeart/2017/3/layout/DropPinTimeline"/>
    <dgm:cxn modelId="{4B7E884D-5388-467F-B1A7-8B48FDD209F8}" type="presParOf" srcId="{D95841FF-52DA-4DEB-B809-D6410FE8E534}" destId="{2870E3CB-C302-47F5-BAC1-6B699E878D00}" srcOrd="4" destOrd="0" presId="urn:microsoft.com/office/officeart/2017/3/layout/DropPinTimeline"/>
    <dgm:cxn modelId="{DAEB6C38-F0EC-4F28-99EC-8B93760659F2}" type="presParOf" srcId="{2870E3CB-C302-47F5-BAC1-6B699E878D00}" destId="{4CF366B0-5635-4C00-B12B-C88EB7C065CD}" srcOrd="0" destOrd="0" presId="urn:microsoft.com/office/officeart/2017/3/layout/DropPinTimeline"/>
    <dgm:cxn modelId="{7B1214BE-A345-49C7-897F-54FD220BFBD4}" type="presParOf" srcId="{2870E3CB-C302-47F5-BAC1-6B699E878D00}" destId="{EE1AB73D-ABBA-405A-B539-216ADEF46715}" srcOrd="1" destOrd="0" presId="urn:microsoft.com/office/officeart/2017/3/layout/DropPinTimeline"/>
    <dgm:cxn modelId="{1DE016B5-2127-447A-AF5E-8C6195CB005F}" type="presParOf" srcId="{EE1AB73D-ABBA-405A-B539-216ADEF46715}" destId="{3024E58E-09FC-4DE9-88A5-AD69420D92AD}" srcOrd="0" destOrd="0" presId="urn:microsoft.com/office/officeart/2017/3/layout/DropPinTimeline"/>
    <dgm:cxn modelId="{58491A60-D94F-42F2-9985-A2EBF4142763}" type="presParOf" srcId="{EE1AB73D-ABBA-405A-B539-216ADEF46715}" destId="{B6FC6185-4C6D-4164-A1D4-4FE95B3C9088}" srcOrd="1" destOrd="0" presId="urn:microsoft.com/office/officeart/2017/3/layout/DropPinTimeline"/>
    <dgm:cxn modelId="{1B404392-E627-4BA3-BB24-6CD27877DCA6}" type="presParOf" srcId="{2870E3CB-C302-47F5-BAC1-6B699E878D00}" destId="{55D9D7CA-1C19-48FA-B166-501EAFA51435}" srcOrd="2" destOrd="0" presId="urn:microsoft.com/office/officeart/2017/3/layout/DropPinTimeline"/>
    <dgm:cxn modelId="{F710A6A6-AD94-4B4E-9FB4-C3691870B160}" type="presParOf" srcId="{2870E3CB-C302-47F5-BAC1-6B699E878D00}" destId="{9F963495-D6CA-418A-835E-6F55E1F3C5E2}" srcOrd="3" destOrd="0" presId="urn:microsoft.com/office/officeart/2017/3/layout/DropPinTimeline"/>
    <dgm:cxn modelId="{47E462F6-173A-46B4-A376-1A3E6E1D269C}" type="presParOf" srcId="{2870E3CB-C302-47F5-BAC1-6B699E878D00}" destId="{70FAE068-AB34-4C02-980C-D733FD558DB3}" srcOrd="4" destOrd="0" presId="urn:microsoft.com/office/officeart/2017/3/layout/DropPinTimeline"/>
    <dgm:cxn modelId="{4C381B22-5EC2-47E6-96ED-816D81AEB9C8}" type="presParOf" srcId="{2870E3CB-C302-47F5-BAC1-6B699E878D00}" destId="{9991B645-3FF8-487F-88B4-EB8ABF4B2B1C}" srcOrd="5" destOrd="0" presId="urn:microsoft.com/office/officeart/2017/3/layout/DropPinTimeline"/>
    <dgm:cxn modelId="{D8475DAC-F0A2-4608-B5BA-F31830D2986F}" type="presParOf" srcId="{D95841FF-52DA-4DEB-B809-D6410FE8E534}" destId="{5E29CBA9-950D-4E5D-A688-C363CD476E13}" srcOrd="5" destOrd="0" presId="urn:microsoft.com/office/officeart/2017/3/layout/DropPinTimeline"/>
    <dgm:cxn modelId="{D7C29A4C-2488-473B-8657-585133F2CC6A}" type="presParOf" srcId="{D95841FF-52DA-4DEB-B809-D6410FE8E534}" destId="{43ADC9BF-3C79-4ED2-BFC1-008B86CCB957}" srcOrd="6" destOrd="0" presId="urn:microsoft.com/office/officeart/2017/3/layout/DropPinTimeline"/>
    <dgm:cxn modelId="{AE73E26B-2012-4B19-9BDA-15F42DDB2EDA}" type="presParOf" srcId="{43ADC9BF-3C79-4ED2-BFC1-008B86CCB957}" destId="{E7F9FDA8-C8D7-45EC-9240-81DD4DE1191B}" srcOrd="0" destOrd="0" presId="urn:microsoft.com/office/officeart/2017/3/layout/DropPinTimeline"/>
    <dgm:cxn modelId="{2031EBB9-9DF8-473D-9FFF-10D559CEA67C}" type="presParOf" srcId="{43ADC9BF-3C79-4ED2-BFC1-008B86CCB957}" destId="{43A8F53C-1CB3-46D7-A978-35105B573E30}" srcOrd="1" destOrd="0" presId="urn:microsoft.com/office/officeart/2017/3/layout/DropPinTimeline"/>
    <dgm:cxn modelId="{EA7D9569-AD1D-4D27-9E44-2BD81240CECC}" type="presParOf" srcId="{43A8F53C-1CB3-46D7-A978-35105B573E30}" destId="{0433D6AE-4E97-407A-8277-55EB82DB28E7}" srcOrd="0" destOrd="0" presId="urn:microsoft.com/office/officeart/2017/3/layout/DropPinTimeline"/>
    <dgm:cxn modelId="{65717AD1-2738-4D00-B35C-3465E8AB9D4F}" type="presParOf" srcId="{43A8F53C-1CB3-46D7-A978-35105B573E30}" destId="{B15A7D2F-3D01-4AF5-902B-1BD5828D36C5}" srcOrd="1" destOrd="0" presId="urn:microsoft.com/office/officeart/2017/3/layout/DropPinTimeline"/>
    <dgm:cxn modelId="{1C473FE9-F50A-457B-9EEE-B5332C1C6F0A}" type="presParOf" srcId="{43ADC9BF-3C79-4ED2-BFC1-008B86CCB957}" destId="{80E0AB30-4519-4135-81ED-B313683FC81F}" srcOrd="2" destOrd="0" presId="urn:microsoft.com/office/officeart/2017/3/layout/DropPinTimeline"/>
    <dgm:cxn modelId="{2821129D-5D6D-4E80-B905-A50424524F14}" type="presParOf" srcId="{43ADC9BF-3C79-4ED2-BFC1-008B86CCB957}" destId="{E76AFE95-A5CD-49DC-95EA-EC5736BC9CD8}" srcOrd="3" destOrd="0" presId="urn:microsoft.com/office/officeart/2017/3/layout/DropPinTimeline"/>
    <dgm:cxn modelId="{31767902-1C67-4312-BF8A-06D5CC1BF2E6}" type="presParOf" srcId="{43ADC9BF-3C79-4ED2-BFC1-008B86CCB957}" destId="{7A4E8C83-5A20-4398-9E34-4699B6806E8D}" srcOrd="4" destOrd="0" presId="urn:microsoft.com/office/officeart/2017/3/layout/DropPinTimeline"/>
    <dgm:cxn modelId="{46923407-6D4F-4C1D-AEAD-A86081359AD5}" type="presParOf" srcId="{43ADC9BF-3C79-4ED2-BFC1-008B86CCB957}" destId="{1671557C-5AA9-47F8-BCC8-74E00428B335}" srcOrd="5" destOrd="0" presId="urn:microsoft.com/office/officeart/2017/3/layout/DropPinTimeline"/>
    <dgm:cxn modelId="{8AB76D32-BA6F-48B6-A552-12808DC8185D}" type="presParOf" srcId="{D95841FF-52DA-4DEB-B809-D6410FE8E534}" destId="{B8D3833E-56B0-4686-93E3-413C6DAE31B4}" srcOrd="7" destOrd="0" presId="urn:microsoft.com/office/officeart/2017/3/layout/DropPinTimeline"/>
    <dgm:cxn modelId="{77801670-28EF-4B09-B876-FB5303609D64}" type="presParOf" srcId="{D95841FF-52DA-4DEB-B809-D6410FE8E534}" destId="{5264FE25-A7D4-4675-909A-8E78B3F5534D}" srcOrd="8" destOrd="0" presId="urn:microsoft.com/office/officeart/2017/3/layout/DropPinTimeline"/>
    <dgm:cxn modelId="{BD3A3A78-D9EF-4084-A9DB-FA1988339BA6}" type="presParOf" srcId="{5264FE25-A7D4-4675-909A-8E78B3F5534D}" destId="{36FD1C81-E40F-42DC-96F6-03D3F9495363}" srcOrd="0" destOrd="0" presId="urn:microsoft.com/office/officeart/2017/3/layout/DropPinTimeline"/>
    <dgm:cxn modelId="{FB8F5C18-0D27-4F13-9B1B-EA9ED0AC132A}" type="presParOf" srcId="{5264FE25-A7D4-4675-909A-8E78B3F5534D}" destId="{73467F4A-D07C-46EF-B85F-B95B7ADC9615}" srcOrd="1" destOrd="0" presId="urn:microsoft.com/office/officeart/2017/3/layout/DropPinTimeline"/>
    <dgm:cxn modelId="{DCB55559-3145-4485-86BE-ECFCED12DE43}" type="presParOf" srcId="{73467F4A-D07C-46EF-B85F-B95B7ADC9615}" destId="{9447B1A6-40DA-4EE5-8725-4E3DF86A6CB7}" srcOrd="0" destOrd="0" presId="urn:microsoft.com/office/officeart/2017/3/layout/DropPinTimeline"/>
    <dgm:cxn modelId="{8BAE9E7C-77F4-4178-9ACF-2EA3CBCE4042}" type="presParOf" srcId="{73467F4A-D07C-46EF-B85F-B95B7ADC9615}" destId="{9DB30F96-F744-47EE-9690-74602770202E}" srcOrd="1" destOrd="0" presId="urn:microsoft.com/office/officeart/2017/3/layout/DropPinTimeline"/>
    <dgm:cxn modelId="{B56247AA-5FCF-4BD1-9882-7E77CC5F7DA4}" type="presParOf" srcId="{5264FE25-A7D4-4675-909A-8E78B3F5534D}" destId="{562754F6-33A0-4A2D-AEB7-8DA8797B9671}" srcOrd="2" destOrd="0" presId="urn:microsoft.com/office/officeart/2017/3/layout/DropPinTimeline"/>
    <dgm:cxn modelId="{795A99FD-D185-42E6-8F65-F777C70900A3}" type="presParOf" srcId="{5264FE25-A7D4-4675-909A-8E78B3F5534D}" destId="{415CC563-D3B8-434A-AED5-9C01C9A9F1D0}" srcOrd="3" destOrd="0" presId="urn:microsoft.com/office/officeart/2017/3/layout/DropPinTimeline"/>
    <dgm:cxn modelId="{87894454-6D76-4CA7-8A6A-93CEA17C6B38}" type="presParOf" srcId="{5264FE25-A7D4-4675-909A-8E78B3F5534D}" destId="{F45628E2-BE5B-4971-A85C-50039CB3C1C4}" srcOrd="4" destOrd="0" presId="urn:microsoft.com/office/officeart/2017/3/layout/DropPinTimeline"/>
    <dgm:cxn modelId="{985EFC3C-6802-473A-A2F1-C13257A770FE}" type="presParOf" srcId="{5264FE25-A7D4-4675-909A-8E78B3F5534D}" destId="{C1E4261B-62FC-4628-A981-B678311E86EF}"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4023FAF0-AB3F-4946-871E-AFC0319FB203}"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91859FEF-2617-4B42-ABC6-0CD86215A398}">
      <dgm:prSet/>
      <dgm:spPr/>
      <dgm:t>
        <a:bodyPr/>
        <a:lstStyle/>
        <a:p>
          <a:pPr>
            <a:lnSpc>
              <a:spcPct val="100000"/>
            </a:lnSpc>
            <a:defRPr cap="all"/>
          </a:pPr>
          <a:r>
            <a:rPr lang="en-GB" cap="none" dirty="0">
              <a:solidFill>
                <a:schemeClr val="bg1"/>
              </a:solidFill>
            </a:rPr>
            <a:t>Test cases for the knowledge sharing platform</a:t>
          </a:r>
          <a:endParaRPr lang="en-US" cap="none" dirty="0">
            <a:solidFill>
              <a:schemeClr val="bg1"/>
            </a:solidFill>
          </a:endParaRPr>
        </a:p>
      </dgm:t>
    </dgm:pt>
    <dgm:pt modelId="{4520A036-C361-46C0-A7E5-E0007669303E}" type="parTrans" cxnId="{8F6425EA-506E-40AC-9A72-20936081669A}">
      <dgm:prSet/>
      <dgm:spPr/>
      <dgm:t>
        <a:bodyPr/>
        <a:lstStyle/>
        <a:p>
          <a:endParaRPr lang="en-US"/>
        </a:p>
      </dgm:t>
    </dgm:pt>
    <dgm:pt modelId="{1F240F5F-EDF3-48F5-8001-B093E9702EBA}" type="sibTrans" cxnId="{8F6425EA-506E-40AC-9A72-20936081669A}">
      <dgm:prSet/>
      <dgm:spPr/>
      <dgm:t>
        <a:bodyPr/>
        <a:lstStyle/>
        <a:p>
          <a:endParaRPr lang="en-US"/>
        </a:p>
      </dgm:t>
    </dgm:pt>
    <dgm:pt modelId="{C67B8C5C-1951-45F8-9C87-F54CA0C6FF2D}">
      <dgm:prSet/>
      <dgm:spPr/>
      <dgm:t>
        <a:bodyPr/>
        <a:lstStyle/>
        <a:p>
          <a:pPr>
            <a:lnSpc>
              <a:spcPct val="100000"/>
            </a:lnSpc>
            <a:defRPr cap="all"/>
          </a:pPr>
          <a:r>
            <a:rPr lang="en-GB" cap="none" dirty="0">
              <a:solidFill>
                <a:schemeClr val="bg1"/>
              </a:solidFill>
            </a:rPr>
            <a:t>Covers all functional requirements in phase 1</a:t>
          </a:r>
          <a:endParaRPr lang="en-US" cap="none" dirty="0">
            <a:solidFill>
              <a:schemeClr val="bg1"/>
            </a:solidFill>
          </a:endParaRPr>
        </a:p>
      </dgm:t>
    </dgm:pt>
    <dgm:pt modelId="{164213B9-EEFD-4241-9632-CD1DF606FC7B}" type="parTrans" cxnId="{5B9C4DD3-4CCA-491A-9E97-64A2F6BFF642}">
      <dgm:prSet/>
      <dgm:spPr/>
      <dgm:t>
        <a:bodyPr/>
        <a:lstStyle/>
        <a:p>
          <a:endParaRPr lang="en-US"/>
        </a:p>
      </dgm:t>
    </dgm:pt>
    <dgm:pt modelId="{0EBB3BDA-70EB-444B-BC2D-EF23B8533462}" type="sibTrans" cxnId="{5B9C4DD3-4CCA-491A-9E97-64A2F6BFF642}">
      <dgm:prSet/>
      <dgm:spPr/>
      <dgm:t>
        <a:bodyPr/>
        <a:lstStyle/>
        <a:p>
          <a:endParaRPr lang="en-US"/>
        </a:p>
      </dgm:t>
    </dgm:pt>
    <dgm:pt modelId="{E495B660-0EC7-4307-8F85-32CA340B7E39}" type="pres">
      <dgm:prSet presAssocID="{4023FAF0-AB3F-4946-871E-AFC0319FB203}" presName="root" presStyleCnt="0">
        <dgm:presLayoutVars>
          <dgm:dir/>
          <dgm:resizeHandles val="exact"/>
        </dgm:presLayoutVars>
      </dgm:prSet>
      <dgm:spPr/>
    </dgm:pt>
    <dgm:pt modelId="{C884852C-63A9-449A-BEDA-99C0F480023B}" type="pres">
      <dgm:prSet presAssocID="{91859FEF-2617-4B42-ABC6-0CD86215A398}" presName="compNode" presStyleCnt="0"/>
      <dgm:spPr/>
    </dgm:pt>
    <dgm:pt modelId="{B149582B-3643-42E7-845D-381BCA8BB4EB}" type="pres">
      <dgm:prSet presAssocID="{91859FEF-2617-4B42-ABC6-0CD86215A398}" presName="iconBgRect" presStyleLbl="bgShp" presStyleIdx="0" presStyleCnt="2"/>
      <dgm:spPr/>
    </dgm:pt>
    <dgm:pt modelId="{73515C90-E12E-4A5E-9453-E474E43A8DEE}" type="pres">
      <dgm:prSet presAssocID="{91859FEF-2617-4B42-ABC6-0CD86215A398}"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 with Gears"/>
        </a:ext>
      </dgm:extLst>
    </dgm:pt>
    <dgm:pt modelId="{DDDD1E43-8822-42B8-9D0A-8CAED7A96151}" type="pres">
      <dgm:prSet presAssocID="{91859FEF-2617-4B42-ABC6-0CD86215A398}" presName="spaceRect" presStyleCnt="0"/>
      <dgm:spPr/>
    </dgm:pt>
    <dgm:pt modelId="{81F83A57-AFF0-4E67-9A1D-20D389DFACB1}" type="pres">
      <dgm:prSet presAssocID="{91859FEF-2617-4B42-ABC6-0CD86215A398}" presName="textRect" presStyleLbl="revTx" presStyleIdx="0" presStyleCnt="2">
        <dgm:presLayoutVars>
          <dgm:chMax val="1"/>
          <dgm:chPref val="1"/>
        </dgm:presLayoutVars>
      </dgm:prSet>
      <dgm:spPr/>
    </dgm:pt>
    <dgm:pt modelId="{6709A908-082B-4EF6-B6CA-D4733CBA5DF2}" type="pres">
      <dgm:prSet presAssocID="{1F240F5F-EDF3-48F5-8001-B093E9702EBA}" presName="sibTrans" presStyleCnt="0"/>
      <dgm:spPr/>
    </dgm:pt>
    <dgm:pt modelId="{759741EA-6E28-40C2-BC8C-9BF44CF082B4}" type="pres">
      <dgm:prSet presAssocID="{C67B8C5C-1951-45F8-9C87-F54CA0C6FF2D}" presName="compNode" presStyleCnt="0"/>
      <dgm:spPr/>
    </dgm:pt>
    <dgm:pt modelId="{530733AA-822C-4841-B60B-CD1C40D080A5}" type="pres">
      <dgm:prSet presAssocID="{C67B8C5C-1951-45F8-9C87-F54CA0C6FF2D}" presName="iconBgRect" presStyleLbl="bgShp" presStyleIdx="1" presStyleCnt="2"/>
      <dgm:spPr/>
    </dgm:pt>
    <dgm:pt modelId="{EFC4C649-147A-4401-B106-B0DB036BA0AA}" type="pres">
      <dgm:prSet presAssocID="{C67B8C5C-1951-45F8-9C87-F54CA0C6FF2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Tick"/>
        </a:ext>
      </dgm:extLst>
    </dgm:pt>
    <dgm:pt modelId="{F880D069-EEAA-441F-9875-8768D5A9ADD2}" type="pres">
      <dgm:prSet presAssocID="{C67B8C5C-1951-45F8-9C87-F54CA0C6FF2D}" presName="spaceRect" presStyleCnt="0"/>
      <dgm:spPr/>
    </dgm:pt>
    <dgm:pt modelId="{176CE9F0-4156-457A-B574-1EE46A588A5B}" type="pres">
      <dgm:prSet presAssocID="{C67B8C5C-1951-45F8-9C87-F54CA0C6FF2D}" presName="textRect" presStyleLbl="revTx" presStyleIdx="1" presStyleCnt="2">
        <dgm:presLayoutVars>
          <dgm:chMax val="1"/>
          <dgm:chPref val="1"/>
        </dgm:presLayoutVars>
      </dgm:prSet>
      <dgm:spPr/>
    </dgm:pt>
  </dgm:ptLst>
  <dgm:cxnLst>
    <dgm:cxn modelId="{5050D212-F7A3-4CDF-B3A7-A23705C56290}" type="presOf" srcId="{91859FEF-2617-4B42-ABC6-0CD86215A398}" destId="{81F83A57-AFF0-4E67-9A1D-20D389DFACB1}" srcOrd="0" destOrd="0" presId="urn:microsoft.com/office/officeart/2018/5/layout/IconCircleLabelList"/>
    <dgm:cxn modelId="{7D12BD21-7856-4265-8D0E-55F8081FAD86}" type="presOf" srcId="{C67B8C5C-1951-45F8-9C87-F54CA0C6FF2D}" destId="{176CE9F0-4156-457A-B574-1EE46A588A5B}" srcOrd="0" destOrd="0" presId="urn:microsoft.com/office/officeart/2018/5/layout/IconCircleLabelList"/>
    <dgm:cxn modelId="{88ACBC95-423F-4674-9DF9-0F9E8EF5DA59}" type="presOf" srcId="{4023FAF0-AB3F-4946-871E-AFC0319FB203}" destId="{E495B660-0EC7-4307-8F85-32CA340B7E39}" srcOrd="0" destOrd="0" presId="urn:microsoft.com/office/officeart/2018/5/layout/IconCircleLabelList"/>
    <dgm:cxn modelId="{5B9C4DD3-4CCA-491A-9E97-64A2F6BFF642}" srcId="{4023FAF0-AB3F-4946-871E-AFC0319FB203}" destId="{C67B8C5C-1951-45F8-9C87-F54CA0C6FF2D}" srcOrd="1" destOrd="0" parTransId="{164213B9-EEFD-4241-9632-CD1DF606FC7B}" sibTransId="{0EBB3BDA-70EB-444B-BC2D-EF23B8533462}"/>
    <dgm:cxn modelId="{8F6425EA-506E-40AC-9A72-20936081669A}" srcId="{4023FAF0-AB3F-4946-871E-AFC0319FB203}" destId="{91859FEF-2617-4B42-ABC6-0CD86215A398}" srcOrd="0" destOrd="0" parTransId="{4520A036-C361-46C0-A7E5-E0007669303E}" sibTransId="{1F240F5F-EDF3-48F5-8001-B093E9702EBA}"/>
    <dgm:cxn modelId="{85A92D37-ACB6-4D94-A19D-85351635ACBB}" type="presParOf" srcId="{E495B660-0EC7-4307-8F85-32CA340B7E39}" destId="{C884852C-63A9-449A-BEDA-99C0F480023B}" srcOrd="0" destOrd="0" presId="urn:microsoft.com/office/officeart/2018/5/layout/IconCircleLabelList"/>
    <dgm:cxn modelId="{9EB607B1-C3BA-4459-A588-7F840F29EE81}" type="presParOf" srcId="{C884852C-63A9-449A-BEDA-99C0F480023B}" destId="{B149582B-3643-42E7-845D-381BCA8BB4EB}" srcOrd="0" destOrd="0" presId="urn:microsoft.com/office/officeart/2018/5/layout/IconCircleLabelList"/>
    <dgm:cxn modelId="{4B948875-7B79-42CF-B766-8F68BB301BCC}" type="presParOf" srcId="{C884852C-63A9-449A-BEDA-99C0F480023B}" destId="{73515C90-E12E-4A5E-9453-E474E43A8DEE}" srcOrd="1" destOrd="0" presId="urn:microsoft.com/office/officeart/2018/5/layout/IconCircleLabelList"/>
    <dgm:cxn modelId="{E550A518-27C3-46B3-A01A-06E825E3634A}" type="presParOf" srcId="{C884852C-63A9-449A-BEDA-99C0F480023B}" destId="{DDDD1E43-8822-42B8-9D0A-8CAED7A96151}" srcOrd="2" destOrd="0" presId="urn:microsoft.com/office/officeart/2018/5/layout/IconCircleLabelList"/>
    <dgm:cxn modelId="{33BF9AAE-46B2-481E-8729-1043B641B6BB}" type="presParOf" srcId="{C884852C-63A9-449A-BEDA-99C0F480023B}" destId="{81F83A57-AFF0-4E67-9A1D-20D389DFACB1}" srcOrd="3" destOrd="0" presId="urn:microsoft.com/office/officeart/2018/5/layout/IconCircleLabelList"/>
    <dgm:cxn modelId="{4CEC63DA-76E6-423C-83C0-A11F4E64D4D4}" type="presParOf" srcId="{E495B660-0EC7-4307-8F85-32CA340B7E39}" destId="{6709A908-082B-4EF6-B6CA-D4733CBA5DF2}" srcOrd="1" destOrd="0" presId="urn:microsoft.com/office/officeart/2018/5/layout/IconCircleLabelList"/>
    <dgm:cxn modelId="{4E87F3DE-2027-4EE4-A439-5C7D0CF9206E}" type="presParOf" srcId="{E495B660-0EC7-4307-8F85-32CA340B7E39}" destId="{759741EA-6E28-40C2-BC8C-9BF44CF082B4}" srcOrd="2" destOrd="0" presId="urn:microsoft.com/office/officeart/2018/5/layout/IconCircleLabelList"/>
    <dgm:cxn modelId="{98BC5137-FAB1-4080-BECD-3DC8234BD1F9}" type="presParOf" srcId="{759741EA-6E28-40C2-BC8C-9BF44CF082B4}" destId="{530733AA-822C-4841-B60B-CD1C40D080A5}" srcOrd="0" destOrd="0" presId="urn:microsoft.com/office/officeart/2018/5/layout/IconCircleLabelList"/>
    <dgm:cxn modelId="{F5542B48-B1BF-4CCF-8548-0C0A90B43E1C}" type="presParOf" srcId="{759741EA-6E28-40C2-BC8C-9BF44CF082B4}" destId="{EFC4C649-147A-4401-B106-B0DB036BA0AA}" srcOrd="1" destOrd="0" presId="urn:microsoft.com/office/officeart/2018/5/layout/IconCircleLabelList"/>
    <dgm:cxn modelId="{33FAF000-9815-47AA-A6FC-6E5AF8FE5EB2}" type="presParOf" srcId="{759741EA-6E28-40C2-BC8C-9BF44CF082B4}" destId="{F880D069-EEAA-441F-9875-8768D5A9ADD2}" srcOrd="2" destOrd="0" presId="urn:microsoft.com/office/officeart/2018/5/layout/IconCircleLabelList"/>
    <dgm:cxn modelId="{FA3FCE99-298E-4B52-A660-178F8694B095}" type="presParOf" srcId="{759741EA-6E28-40C2-BC8C-9BF44CF082B4}" destId="{176CE9F0-4156-457A-B574-1EE46A588A5B}" srcOrd="3" destOrd="0" presId="urn:microsoft.com/office/officeart/2018/5/layout/IconCircle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B9F87373-83C9-4889-8C63-761A20E4ED51}" type="doc">
      <dgm:prSet loTypeId="urn:microsoft.com/office/officeart/2005/8/layout/hList1" loCatId="list" qsTypeId="urn:microsoft.com/office/officeart/2005/8/quickstyle/simple5" qsCatId="simple" csTypeId="urn:microsoft.com/office/officeart/2005/8/colors/accent6_2" csCatId="accent6"/>
      <dgm:spPr/>
      <dgm:t>
        <a:bodyPr/>
        <a:lstStyle/>
        <a:p>
          <a:endParaRPr lang="en-US"/>
        </a:p>
      </dgm:t>
    </dgm:pt>
    <dgm:pt modelId="{A75505C5-9644-4E40-8F66-C6E9598A5B9B}">
      <dgm:prSet/>
      <dgm:spPr/>
      <dgm:t>
        <a:bodyPr/>
        <a:lstStyle/>
        <a:p>
          <a:r>
            <a:rPr lang="en-GB"/>
            <a:t>Authentication Integration Complexity:</a:t>
          </a:r>
          <a:endParaRPr lang="en-US"/>
        </a:p>
      </dgm:t>
    </dgm:pt>
    <dgm:pt modelId="{85A31000-0117-480A-ABB8-C2C9C12D6D67}" type="parTrans" cxnId="{BD5462BF-55DE-40E0-8C70-7B2E29E72D51}">
      <dgm:prSet/>
      <dgm:spPr/>
      <dgm:t>
        <a:bodyPr/>
        <a:lstStyle/>
        <a:p>
          <a:endParaRPr lang="en-US"/>
        </a:p>
      </dgm:t>
    </dgm:pt>
    <dgm:pt modelId="{5B0B4BBC-9CAB-48A9-880F-255A3424B3C9}" type="sibTrans" cxnId="{BD5462BF-55DE-40E0-8C70-7B2E29E72D51}">
      <dgm:prSet/>
      <dgm:spPr/>
      <dgm:t>
        <a:bodyPr/>
        <a:lstStyle/>
        <a:p>
          <a:endParaRPr lang="en-US"/>
        </a:p>
      </dgm:t>
    </dgm:pt>
    <dgm:pt modelId="{998061ED-0AEB-45DE-B063-5C52A76D5464}">
      <dgm:prSet/>
      <dgm:spPr/>
      <dgm:t>
        <a:bodyPr/>
        <a:lstStyle/>
        <a:p>
          <a:r>
            <a:rPr lang="en-GB"/>
            <a:t>Reading Microsoft documentation, setting up Azure app registration, and configuring the redirect URI for SSO implementation.</a:t>
          </a:r>
          <a:endParaRPr lang="en-US"/>
        </a:p>
      </dgm:t>
    </dgm:pt>
    <dgm:pt modelId="{F3201419-94B7-4F97-98C5-8680B0682ABB}" type="parTrans" cxnId="{C3ABCFDA-ADFB-444A-9DB3-89DDFFF6FC8A}">
      <dgm:prSet/>
      <dgm:spPr/>
      <dgm:t>
        <a:bodyPr/>
        <a:lstStyle/>
        <a:p>
          <a:endParaRPr lang="en-US"/>
        </a:p>
      </dgm:t>
    </dgm:pt>
    <dgm:pt modelId="{9E62B404-995E-487B-AF5B-08C0E1FFEB8E}" type="sibTrans" cxnId="{C3ABCFDA-ADFB-444A-9DB3-89DDFFF6FC8A}">
      <dgm:prSet/>
      <dgm:spPr/>
      <dgm:t>
        <a:bodyPr/>
        <a:lstStyle/>
        <a:p>
          <a:endParaRPr lang="en-US"/>
        </a:p>
      </dgm:t>
    </dgm:pt>
    <dgm:pt modelId="{A2B2ED5E-F79B-4F07-AE34-81606A6B5919}">
      <dgm:prSet/>
      <dgm:spPr/>
      <dgm:t>
        <a:bodyPr/>
        <a:lstStyle/>
        <a:p>
          <a:r>
            <a:rPr lang="en-GB"/>
            <a:t>Graph Database Configuration:</a:t>
          </a:r>
          <a:endParaRPr lang="en-US"/>
        </a:p>
      </dgm:t>
    </dgm:pt>
    <dgm:pt modelId="{C67E6905-63E0-4424-A637-08F01EAE1878}" type="parTrans" cxnId="{D7FDBF70-91CB-492F-A704-7643B9C7201F}">
      <dgm:prSet/>
      <dgm:spPr/>
      <dgm:t>
        <a:bodyPr/>
        <a:lstStyle/>
        <a:p>
          <a:endParaRPr lang="en-US"/>
        </a:p>
      </dgm:t>
    </dgm:pt>
    <dgm:pt modelId="{3924C6F3-241E-4501-8534-2FD06D7CD9D5}" type="sibTrans" cxnId="{D7FDBF70-91CB-492F-A704-7643B9C7201F}">
      <dgm:prSet/>
      <dgm:spPr/>
      <dgm:t>
        <a:bodyPr/>
        <a:lstStyle/>
        <a:p>
          <a:endParaRPr lang="en-US"/>
        </a:p>
      </dgm:t>
    </dgm:pt>
    <dgm:pt modelId="{AB0055E9-9E05-4C75-8D2B-1D3333D7030A}">
      <dgm:prSet/>
      <dgm:spPr/>
      <dgm:t>
        <a:bodyPr/>
        <a:lstStyle/>
        <a:p>
          <a:r>
            <a:rPr lang="en-GB"/>
            <a:t>Setting up Neo4j database connection, installing the .NET driver package, and ensuring proper data model implementation.</a:t>
          </a:r>
          <a:endParaRPr lang="en-US"/>
        </a:p>
      </dgm:t>
    </dgm:pt>
    <dgm:pt modelId="{04D13ADD-3897-4BE2-BAF4-C1A3C50FF889}" type="parTrans" cxnId="{0F3B4E6D-9324-4D95-B005-DCE380314A77}">
      <dgm:prSet/>
      <dgm:spPr/>
      <dgm:t>
        <a:bodyPr/>
        <a:lstStyle/>
        <a:p>
          <a:endParaRPr lang="en-US"/>
        </a:p>
      </dgm:t>
    </dgm:pt>
    <dgm:pt modelId="{2FD7E76A-32A7-4EB2-9866-DF413A5CBCEB}" type="sibTrans" cxnId="{0F3B4E6D-9324-4D95-B005-DCE380314A77}">
      <dgm:prSet/>
      <dgm:spPr/>
      <dgm:t>
        <a:bodyPr/>
        <a:lstStyle/>
        <a:p>
          <a:endParaRPr lang="en-US"/>
        </a:p>
      </dgm:t>
    </dgm:pt>
    <dgm:pt modelId="{3B2813CB-9FF6-4229-AE03-5A7EAC8E492D}">
      <dgm:prSet/>
      <dgm:spPr/>
      <dgm:t>
        <a:bodyPr/>
        <a:lstStyle/>
        <a:p>
          <a:r>
            <a:rPr lang="en-GB"/>
            <a:t>Landing Page Design and Optimization:</a:t>
          </a:r>
          <a:endParaRPr lang="en-US"/>
        </a:p>
      </dgm:t>
    </dgm:pt>
    <dgm:pt modelId="{DFE3E1E6-6C24-4D3F-9764-676F74345F17}" type="parTrans" cxnId="{C845E8BB-3EC0-4629-8C9F-9676564206A3}">
      <dgm:prSet/>
      <dgm:spPr/>
      <dgm:t>
        <a:bodyPr/>
        <a:lstStyle/>
        <a:p>
          <a:endParaRPr lang="en-US"/>
        </a:p>
      </dgm:t>
    </dgm:pt>
    <dgm:pt modelId="{D96B5AF8-BD0D-4A3A-947A-5CF2E05E819A}" type="sibTrans" cxnId="{C845E8BB-3EC0-4629-8C9F-9676564206A3}">
      <dgm:prSet/>
      <dgm:spPr/>
      <dgm:t>
        <a:bodyPr/>
        <a:lstStyle/>
        <a:p>
          <a:endParaRPr lang="en-US"/>
        </a:p>
      </dgm:t>
    </dgm:pt>
    <dgm:pt modelId="{4CFE5051-296E-4131-B820-1C7C128D9636}">
      <dgm:prSet/>
      <dgm:spPr/>
      <dgm:t>
        <a:bodyPr/>
        <a:lstStyle/>
        <a:p>
          <a:r>
            <a:rPr lang="en-GB"/>
            <a:t>Designing an engaging landing page, ensuring responsiveness, and optimizing performance for the landing page.</a:t>
          </a:r>
          <a:endParaRPr lang="en-US"/>
        </a:p>
      </dgm:t>
    </dgm:pt>
    <dgm:pt modelId="{6011FBA1-07AD-4159-8FBF-9CEEEB23F832}" type="parTrans" cxnId="{F5BCE50E-8B43-4A77-AD1B-707C778235F7}">
      <dgm:prSet/>
      <dgm:spPr/>
      <dgm:t>
        <a:bodyPr/>
        <a:lstStyle/>
        <a:p>
          <a:endParaRPr lang="en-US"/>
        </a:p>
      </dgm:t>
    </dgm:pt>
    <dgm:pt modelId="{A0DA100B-E511-4549-A829-1DA8F4762373}" type="sibTrans" cxnId="{F5BCE50E-8B43-4A77-AD1B-707C778235F7}">
      <dgm:prSet/>
      <dgm:spPr/>
      <dgm:t>
        <a:bodyPr/>
        <a:lstStyle/>
        <a:p>
          <a:endParaRPr lang="en-US"/>
        </a:p>
      </dgm:t>
    </dgm:pt>
    <dgm:pt modelId="{63A8FE1D-9015-497D-83FA-072669D04A27}" type="pres">
      <dgm:prSet presAssocID="{B9F87373-83C9-4889-8C63-761A20E4ED51}" presName="Name0" presStyleCnt="0">
        <dgm:presLayoutVars>
          <dgm:dir/>
          <dgm:animLvl val="lvl"/>
          <dgm:resizeHandles val="exact"/>
        </dgm:presLayoutVars>
      </dgm:prSet>
      <dgm:spPr/>
    </dgm:pt>
    <dgm:pt modelId="{2C7838D5-F471-4298-99CF-8AC1D5F5E0D4}" type="pres">
      <dgm:prSet presAssocID="{A75505C5-9644-4E40-8F66-C6E9598A5B9B}" presName="composite" presStyleCnt="0"/>
      <dgm:spPr/>
    </dgm:pt>
    <dgm:pt modelId="{13028137-8160-4EBC-B48F-095B6A9FD3EC}" type="pres">
      <dgm:prSet presAssocID="{A75505C5-9644-4E40-8F66-C6E9598A5B9B}" presName="parTx" presStyleLbl="alignNode1" presStyleIdx="0" presStyleCnt="3">
        <dgm:presLayoutVars>
          <dgm:chMax val="0"/>
          <dgm:chPref val="0"/>
          <dgm:bulletEnabled val="1"/>
        </dgm:presLayoutVars>
      </dgm:prSet>
      <dgm:spPr/>
    </dgm:pt>
    <dgm:pt modelId="{25781B6C-55ED-44F0-8CA4-2C1A372BA60D}" type="pres">
      <dgm:prSet presAssocID="{A75505C5-9644-4E40-8F66-C6E9598A5B9B}" presName="desTx" presStyleLbl="alignAccFollowNode1" presStyleIdx="0" presStyleCnt="3">
        <dgm:presLayoutVars>
          <dgm:bulletEnabled val="1"/>
        </dgm:presLayoutVars>
      </dgm:prSet>
      <dgm:spPr/>
    </dgm:pt>
    <dgm:pt modelId="{48CE15C9-BE83-4B96-B62F-7EDAAD64BF0B}" type="pres">
      <dgm:prSet presAssocID="{5B0B4BBC-9CAB-48A9-880F-255A3424B3C9}" presName="space" presStyleCnt="0"/>
      <dgm:spPr/>
    </dgm:pt>
    <dgm:pt modelId="{0F444ACF-B65B-43E2-9D82-08EF19A32A07}" type="pres">
      <dgm:prSet presAssocID="{A2B2ED5E-F79B-4F07-AE34-81606A6B5919}" presName="composite" presStyleCnt="0"/>
      <dgm:spPr/>
    </dgm:pt>
    <dgm:pt modelId="{31B57C7F-BD87-4AB6-B652-42FEBC779775}" type="pres">
      <dgm:prSet presAssocID="{A2B2ED5E-F79B-4F07-AE34-81606A6B5919}" presName="parTx" presStyleLbl="alignNode1" presStyleIdx="1" presStyleCnt="3">
        <dgm:presLayoutVars>
          <dgm:chMax val="0"/>
          <dgm:chPref val="0"/>
          <dgm:bulletEnabled val="1"/>
        </dgm:presLayoutVars>
      </dgm:prSet>
      <dgm:spPr/>
    </dgm:pt>
    <dgm:pt modelId="{948D27EC-DAE8-47EA-A785-7DA21824B9B3}" type="pres">
      <dgm:prSet presAssocID="{A2B2ED5E-F79B-4F07-AE34-81606A6B5919}" presName="desTx" presStyleLbl="alignAccFollowNode1" presStyleIdx="1" presStyleCnt="3">
        <dgm:presLayoutVars>
          <dgm:bulletEnabled val="1"/>
        </dgm:presLayoutVars>
      </dgm:prSet>
      <dgm:spPr/>
    </dgm:pt>
    <dgm:pt modelId="{FD26A9F7-0DA3-4CBD-9415-4DFBF39E1AF2}" type="pres">
      <dgm:prSet presAssocID="{3924C6F3-241E-4501-8534-2FD06D7CD9D5}" presName="space" presStyleCnt="0"/>
      <dgm:spPr/>
    </dgm:pt>
    <dgm:pt modelId="{1A9617C8-3ECF-426E-90A4-C5B342983AD4}" type="pres">
      <dgm:prSet presAssocID="{3B2813CB-9FF6-4229-AE03-5A7EAC8E492D}" presName="composite" presStyleCnt="0"/>
      <dgm:spPr/>
    </dgm:pt>
    <dgm:pt modelId="{0CFB94D1-6F85-4C25-9AFC-EB8E6DABC15E}" type="pres">
      <dgm:prSet presAssocID="{3B2813CB-9FF6-4229-AE03-5A7EAC8E492D}" presName="parTx" presStyleLbl="alignNode1" presStyleIdx="2" presStyleCnt="3">
        <dgm:presLayoutVars>
          <dgm:chMax val="0"/>
          <dgm:chPref val="0"/>
          <dgm:bulletEnabled val="1"/>
        </dgm:presLayoutVars>
      </dgm:prSet>
      <dgm:spPr/>
    </dgm:pt>
    <dgm:pt modelId="{7C3727A3-62FA-4FEB-B4D1-28708E5352E2}" type="pres">
      <dgm:prSet presAssocID="{3B2813CB-9FF6-4229-AE03-5A7EAC8E492D}" presName="desTx" presStyleLbl="alignAccFollowNode1" presStyleIdx="2" presStyleCnt="3">
        <dgm:presLayoutVars>
          <dgm:bulletEnabled val="1"/>
        </dgm:presLayoutVars>
      </dgm:prSet>
      <dgm:spPr/>
    </dgm:pt>
  </dgm:ptLst>
  <dgm:cxnLst>
    <dgm:cxn modelId="{F5BCE50E-8B43-4A77-AD1B-707C778235F7}" srcId="{3B2813CB-9FF6-4229-AE03-5A7EAC8E492D}" destId="{4CFE5051-296E-4131-B820-1C7C128D9636}" srcOrd="0" destOrd="0" parTransId="{6011FBA1-07AD-4159-8FBF-9CEEEB23F832}" sibTransId="{A0DA100B-E511-4549-A829-1DA8F4762373}"/>
    <dgm:cxn modelId="{7B00A83F-2657-4538-A780-B47D4DE7619C}" type="presOf" srcId="{4CFE5051-296E-4131-B820-1C7C128D9636}" destId="{7C3727A3-62FA-4FEB-B4D1-28708E5352E2}" srcOrd="0" destOrd="0" presId="urn:microsoft.com/office/officeart/2005/8/layout/hList1"/>
    <dgm:cxn modelId="{0F3B4E6D-9324-4D95-B005-DCE380314A77}" srcId="{A2B2ED5E-F79B-4F07-AE34-81606A6B5919}" destId="{AB0055E9-9E05-4C75-8D2B-1D3333D7030A}" srcOrd="0" destOrd="0" parTransId="{04D13ADD-3897-4BE2-BAF4-C1A3C50FF889}" sibTransId="{2FD7E76A-32A7-4EB2-9866-DF413A5CBCEB}"/>
    <dgm:cxn modelId="{D7FDBF70-91CB-492F-A704-7643B9C7201F}" srcId="{B9F87373-83C9-4889-8C63-761A20E4ED51}" destId="{A2B2ED5E-F79B-4F07-AE34-81606A6B5919}" srcOrd="1" destOrd="0" parTransId="{C67E6905-63E0-4424-A637-08F01EAE1878}" sibTransId="{3924C6F3-241E-4501-8534-2FD06D7CD9D5}"/>
    <dgm:cxn modelId="{CCFA8471-2339-4755-9448-3769615A29E1}" type="presOf" srcId="{AB0055E9-9E05-4C75-8D2B-1D3333D7030A}" destId="{948D27EC-DAE8-47EA-A785-7DA21824B9B3}" srcOrd="0" destOrd="0" presId="urn:microsoft.com/office/officeart/2005/8/layout/hList1"/>
    <dgm:cxn modelId="{CF13AF87-64FF-431E-954D-8E8B0D089D5E}" type="presOf" srcId="{B9F87373-83C9-4889-8C63-761A20E4ED51}" destId="{63A8FE1D-9015-497D-83FA-072669D04A27}" srcOrd="0" destOrd="0" presId="urn:microsoft.com/office/officeart/2005/8/layout/hList1"/>
    <dgm:cxn modelId="{B9A42B8C-9210-49A7-9679-4AAF2234FB82}" type="presOf" srcId="{3B2813CB-9FF6-4229-AE03-5A7EAC8E492D}" destId="{0CFB94D1-6F85-4C25-9AFC-EB8E6DABC15E}" srcOrd="0" destOrd="0" presId="urn:microsoft.com/office/officeart/2005/8/layout/hList1"/>
    <dgm:cxn modelId="{2469F49E-9FEE-40AB-9F0D-57B8B9C00B39}" type="presOf" srcId="{A75505C5-9644-4E40-8F66-C6E9598A5B9B}" destId="{13028137-8160-4EBC-B48F-095B6A9FD3EC}" srcOrd="0" destOrd="0" presId="urn:microsoft.com/office/officeart/2005/8/layout/hList1"/>
    <dgm:cxn modelId="{783817B5-4159-4660-A16C-DB36ED735322}" type="presOf" srcId="{998061ED-0AEB-45DE-B063-5C52A76D5464}" destId="{25781B6C-55ED-44F0-8CA4-2C1A372BA60D}" srcOrd="0" destOrd="0" presId="urn:microsoft.com/office/officeart/2005/8/layout/hList1"/>
    <dgm:cxn modelId="{C845E8BB-3EC0-4629-8C9F-9676564206A3}" srcId="{B9F87373-83C9-4889-8C63-761A20E4ED51}" destId="{3B2813CB-9FF6-4229-AE03-5A7EAC8E492D}" srcOrd="2" destOrd="0" parTransId="{DFE3E1E6-6C24-4D3F-9764-676F74345F17}" sibTransId="{D96B5AF8-BD0D-4A3A-947A-5CF2E05E819A}"/>
    <dgm:cxn modelId="{BD5462BF-55DE-40E0-8C70-7B2E29E72D51}" srcId="{B9F87373-83C9-4889-8C63-761A20E4ED51}" destId="{A75505C5-9644-4E40-8F66-C6E9598A5B9B}" srcOrd="0" destOrd="0" parTransId="{85A31000-0117-480A-ABB8-C2C9C12D6D67}" sibTransId="{5B0B4BBC-9CAB-48A9-880F-255A3424B3C9}"/>
    <dgm:cxn modelId="{C3ABCFDA-ADFB-444A-9DB3-89DDFFF6FC8A}" srcId="{A75505C5-9644-4E40-8F66-C6E9598A5B9B}" destId="{998061ED-0AEB-45DE-B063-5C52A76D5464}" srcOrd="0" destOrd="0" parTransId="{F3201419-94B7-4F97-98C5-8680B0682ABB}" sibTransId="{9E62B404-995E-487B-AF5B-08C0E1FFEB8E}"/>
    <dgm:cxn modelId="{B0884BED-1F93-42EF-B50D-A526E46C9482}" type="presOf" srcId="{A2B2ED5E-F79B-4F07-AE34-81606A6B5919}" destId="{31B57C7F-BD87-4AB6-B652-42FEBC779775}" srcOrd="0" destOrd="0" presId="urn:microsoft.com/office/officeart/2005/8/layout/hList1"/>
    <dgm:cxn modelId="{C1FD58F2-D162-4D9B-B862-683FF9241236}" type="presParOf" srcId="{63A8FE1D-9015-497D-83FA-072669D04A27}" destId="{2C7838D5-F471-4298-99CF-8AC1D5F5E0D4}" srcOrd="0" destOrd="0" presId="urn:microsoft.com/office/officeart/2005/8/layout/hList1"/>
    <dgm:cxn modelId="{F2CD88DC-64E6-49E2-A6AA-D9B1C01D768B}" type="presParOf" srcId="{2C7838D5-F471-4298-99CF-8AC1D5F5E0D4}" destId="{13028137-8160-4EBC-B48F-095B6A9FD3EC}" srcOrd="0" destOrd="0" presId="urn:microsoft.com/office/officeart/2005/8/layout/hList1"/>
    <dgm:cxn modelId="{D49003A4-9006-4E34-B1C6-A4EE485DC500}" type="presParOf" srcId="{2C7838D5-F471-4298-99CF-8AC1D5F5E0D4}" destId="{25781B6C-55ED-44F0-8CA4-2C1A372BA60D}" srcOrd="1" destOrd="0" presId="urn:microsoft.com/office/officeart/2005/8/layout/hList1"/>
    <dgm:cxn modelId="{33E9F2AE-B971-400D-AD68-44013A43C930}" type="presParOf" srcId="{63A8FE1D-9015-497D-83FA-072669D04A27}" destId="{48CE15C9-BE83-4B96-B62F-7EDAAD64BF0B}" srcOrd="1" destOrd="0" presId="urn:microsoft.com/office/officeart/2005/8/layout/hList1"/>
    <dgm:cxn modelId="{1CE21A46-6619-400F-A880-AEE26DD39F69}" type="presParOf" srcId="{63A8FE1D-9015-497D-83FA-072669D04A27}" destId="{0F444ACF-B65B-43E2-9D82-08EF19A32A07}" srcOrd="2" destOrd="0" presId="urn:microsoft.com/office/officeart/2005/8/layout/hList1"/>
    <dgm:cxn modelId="{DF37550F-104B-4573-9620-CFB5856A91D0}" type="presParOf" srcId="{0F444ACF-B65B-43E2-9D82-08EF19A32A07}" destId="{31B57C7F-BD87-4AB6-B652-42FEBC779775}" srcOrd="0" destOrd="0" presId="urn:microsoft.com/office/officeart/2005/8/layout/hList1"/>
    <dgm:cxn modelId="{3668C908-EC8A-4577-81AA-B59AD738B51A}" type="presParOf" srcId="{0F444ACF-B65B-43E2-9D82-08EF19A32A07}" destId="{948D27EC-DAE8-47EA-A785-7DA21824B9B3}" srcOrd="1" destOrd="0" presId="urn:microsoft.com/office/officeart/2005/8/layout/hList1"/>
    <dgm:cxn modelId="{00D8D6D8-70AA-4D21-BDEA-374B9B669AFD}" type="presParOf" srcId="{63A8FE1D-9015-497D-83FA-072669D04A27}" destId="{FD26A9F7-0DA3-4CBD-9415-4DFBF39E1AF2}" srcOrd="3" destOrd="0" presId="urn:microsoft.com/office/officeart/2005/8/layout/hList1"/>
    <dgm:cxn modelId="{8F894431-B153-4569-8D0F-E513B682B89E}" type="presParOf" srcId="{63A8FE1D-9015-497D-83FA-072669D04A27}" destId="{1A9617C8-3ECF-426E-90A4-C5B342983AD4}" srcOrd="4" destOrd="0" presId="urn:microsoft.com/office/officeart/2005/8/layout/hList1"/>
    <dgm:cxn modelId="{E81D696D-8D13-4B19-B118-69DC5C2F4A68}" type="presParOf" srcId="{1A9617C8-3ECF-426E-90A4-C5B342983AD4}" destId="{0CFB94D1-6F85-4C25-9AFC-EB8E6DABC15E}" srcOrd="0" destOrd="0" presId="urn:microsoft.com/office/officeart/2005/8/layout/hList1"/>
    <dgm:cxn modelId="{62B52489-559A-4AFE-820F-5A0DD856DB6C}" type="presParOf" srcId="{1A9617C8-3ECF-426E-90A4-C5B342983AD4}" destId="{7C3727A3-62FA-4FEB-B4D1-28708E5352E2}" srcOrd="1" destOrd="0" presId="urn:microsoft.com/office/officeart/2005/8/layout/h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B9F87373-83C9-4889-8C63-761A20E4ED51}" type="doc">
      <dgm:prSet loTypeId="urn:microsoft.com/office/officeart/2005/8/layout/hList1" loCatId="list" qsTypeId="urn:microsoft.com/office/officeart/2005/8/quickstyle/simple5" qsCatId="simple" csTypeId="urn:microsoft.com/office/officeart/2005/8/colors/accent6_2" csCatId="accent6" phldr="1"/>
      <dgm:spPr/>
      <dgm:t>
        <a:bodyPr/>
        <a:lstStyle/>
        <a:p>
          <a:endParaRPr lang="en-US"/>
        </a:p>
      </dgm:t>
    </dgm:pt>
    <dgm:pt modelId="{A75505C5-9644-4E40-8F66-C6E9598A5B9B}">
      <dgm:prSet/>
      <dgm:spPr/>
      <dgm:t>
        <a:bodyPr/>
        <a:lstStyle/>
        <a:p>
          <a:r>
            <a:rPr lang="en-GB" b="0" i="0" dirty="0">
              <a:solidFill>
                <a:schemeClr val="tx1"/>
              </a:solidFill>
              <a:effectLst/>
              <a:latin typeface="+mn-lt"/>
            </a:rPr>
            <a:t>Creating Posts &amp; Tags</a:t>
          </a:r>
          <a:r>
            <a:rPr lang="en-GB" dirty="0"/>
            <a:t>:</a:t>
          </a:r>
          <a:endParaRPr lang="en-US" dirty="0"/>
        </a:p>
      </dgm:t>
    </dgm:pt>
    <dgm:pt modelId="{85A31000-0117-480A-ABB8-C2C9C12D6D67}" type="parTrans" cxnId="{BD5462BF-55DE-40E0-8C70-7B2E29E72D51}">
      <dgm:prSet/>
      <dgm:spPr/>
      <dgm:t>
        <a:bodyPr/>
        <a:lstStyle/>
        <a:p>
          <a:endParaRPr lang="en-US"/>
        </a:p>
      </dgm:t>
    </dgm:pt>
    <dgm:pt modelId="{5B0B4BBC-9CAB-48A9-880F-255A3424B3C9}" type="sibTrans" cxnId="{BD5462BF-55DE-40E0-8C70-7B2E29E72D51}">
      <dgm:prSet/>
      <dgm:spPr/>
      <dgm:t>
        <a:bodyPr/>
        <a:lstStyle/>
        <a:p>
          <a:endParaRPr lang="en-US"/>
        </a:p>
      </dgm:t>
    </dgm:pt>
    <dgm:pt modelId="{998061ED-0AEB-45DE-B063-5C52A76D5464}">
      <dgm:prSet/>
      <dgm:spPr/>
      <dgm:t>
        <a:bodyPr/>
        <a:lstStyle/>
        <a:p>
          <a:r>
            <a:rPr lang="en-GB" b="0" i="0" dirty="0"/>
            <a:t>User-friendly interface implementation, form submission validation, and unique tagging system with dynamic input</a:t>
          </a:r>
          <a:endParaRPr lang="en-US" dirty="0"/>
        </a:p>
      </dgm:t>
    </dgm:pt>
    <dgm:pt modelId="{F3201419-94B7-4F97-98C5-8680B0682ABB}" type="parTrans" cxnId="{C3ABCFDA-ADFB-444A-9DB3-89DDFFF6FC8A}">
      <dgm:prSet/>
      <dgm:spPr/>
      <dgm:t>
        <a:bodyPr/>
        <a:lstStyle/>
        <a:p>
          <a:endParaRPr lang="en-US"/>
        </a:p>
      </dgm:t>
    </dgm:pt>
    <dgm:pt modelId="{9E62B404-995E-487B-AF5B-08C0E1FFEB8E}" type="sibTrans" cxnId="{C3ABCFDA-ADFB-444A-9DB3-89DDFFF6FC8A}">
      <dgm:prSet/>
      <dgm:spPr/>
      <dgm:t>
        <a:bodyPr/>
        <a:lstStyle/>
        <a:p>
          <a:endParaRPr lang="en-US"/>
        </a:p>
      </dgm:t>
    </dgm:pt>
    <dgm:pt modelId="{A2B2ED5E-F79B-4F07-AE34-81606A6B5919}">
      <dgm:prSet/>
      <dgm:spPr/>
      <dgm:t>
        <a:bodyPr/>
        <a:lstStyle/>
        <a:p>
          <a:r>
            <a:rPr lang="en-GB" dirty="0"/>
            <a:t>Creating services:</a:t>
          </a:r>
          <a:endParaRPr lang="en-US" dirty="0"/>
        </a:p>
      </dgm:t>
    </dgm:pt>
    <dgm:pt modelId="{C67E6905-63E0-4424-A637-08F01EAE1878}" type="parTrans" cxnId="{D7FDBF70-91CB-492F-A704-7643B9C7201F}">
      <dgm:prSet/>
      <dgm:spPr/>
      <dgm:t>
        <a:bodyPr/>
        <a:lstStyle/>
        <a:p>
          <a:endParaRPr lang="en-US"/>
        </a:p>
      </dgm:t>
    </dgm:pt>
    <dgm:pt modelId="{3924C6F3-241E-4501-8534-2FD06D7CD9D5}" type="sibTrans" cxnId="{D7FDBF70-91CB-492F-A704-7643B9C7201F}">
      <dgm:prSet/>
      <dgm:spPr/>
      <dgm:t>
        <a:bodyPr/>
        <a:lstStyle/>
        <a:p>
          <a:endParaRPr lang="en-US"/>
        </a:p>
      </dgm:t>
    </dgm:pt>
    <dgm:pt modelId="{AB0055E9-9E05-4C75-8D2B-1D3333D7030A}">
      <dgm:prSet/>
      <dgm:spPr/>
      <dgm:t>
        <a:bodyPr/>
        <a:lstStyle/>
        <a:p>
          <a:r>
            <a:rPr lang="en-GB" b="0" i="0" dirty="0"/>
            <a:t>Linking UI to backend service, ensuring data consistency and security, and considering user feedback for post editing and deletion</a:t>
          </a:r>
          <a:r>
            <a:rPr lang="en-GB" dirty="0"/>
            <a:t>.</a:t>
          </a:r>
          <a:endParaRPr lang="en-US" dirty="0"/>
        </a:p>
      </dgm:t>
    </dgm:pt>
    <dgm:pt modelId="{04D13ADD-3897-4BE2-BAF4-C1A3C50FF889}" type="parTrans" cxnId="{0F3B4E6D-9324-4D95-B005-DCE380314A77}">
      <dgm:prSet/>
      <dgm:spPr/>
      <dgm:t>
        <a:bodyPr/>
        <a:lstStyle/>
        <a:p>
          <a:endParaRPr lang="en-US"/>
        </a:p>
      </dgm:t>
    </dgm:pt>
    <dgm:pt modelId="{2FD7E76A-32A7-4EB2-9866-DF413A5CBCEB}" type="sibTrans" cxnId="{0F3B4E6D-9324-4D95-B005-DCE380314A77}">
      <dgm:prSet/>
      <dgm:spPr/>
      <dgm:t>
        <a:bodyPr/>
        <a:lstStyle/>
        <a:p>
          <a:endParaRPr lang="en-US"/>
        </a:p>
      </dgm:t>
    </dgm:pt>
    <dgm:pt modelId="{3B2813CB-9FF6-4229-AE03-5A7EAC8E492D}">
      <dgm:prSet/>
      <dgm:spPr/>
      <dgm:t>
        <a:bodyPr/>
        <a:lstStyle/>
        <a:p>
          <a:r>
            <a:rPr lang="en-GB"/>
            <a:t>Landing Page Design and Optimization:</a:t>
          </a:r>
          <a:endParaRPr lang="en-US"/>
        </a:p>
      </dgm:t>
    </dgm:pt>
    <dgm:pt modelId="{DFE3E1E6-6C24-4D3F-9764-676F74345F17}" type="parTrans" cxnId="{C845E8BB-3EC0-4629-8C9F-9676564206A3}">
      <dgm:prSet/>
      <dgm:spPr/>
      <dgm:t>
        <a:bodyPr/>
        <a:lstStyle/>
        <a:p>
          <a:endParaRPr lang="en-US"/>
        </a:p>
      </dgm:t>
    </dgm:pt>
    <dgm:pt modelId="{D96B5AF8-BD0D-4A3A-947A-5CF2E05E819A}" type="sibTrans" cxnId="{C845E8BB-3EC0-4629-8C9F-9676564206A3}">
      <dgm:prSet/>
      <dgm:spPr/>
      <dgm:t>
        <a:bodyPr/>
        <a:lstStyle/>
        <a:p>
          <a:endParaRPr lang="en-US"/>
        </a:p>
      </dgm:t>
    </dgm:pt>
    <dgm:pt modelId="{4CFE5051-296E-4131-B820-1C7C128D9636}">
      <dgm:prSet/>
      <dgm:spPr/>
      <dgm:t>
        <a:bodyPr/>
        <a:lstStyle/>
        <a:p>
          <a:r>
            <a:rPr lang="en-GB" b="0" i="0" dirty="0"/>
            <a:t>Displaying relevant tagged posts, improving search and filter functionality based on user feedback</a:t>
          </a:r>
          <a:r>
            <a:rPr lang="en-GB" dirty="0"/>
            <a:t>.</a:t>
          </a:r>
          <a:endParaRPr lang="en-US" dirty="0"/>
        </a:p>
      </dgm:t>
    </dgm:pt>
    <dgm:pt modelId="{6011FBA1-07AD-4159-8FBF-9CEEEB23F832}" type="parTrans" cxnId="{F5BCE50E-8B43-4A77-AD1B-707C778235F7}">
      <dgm:prSet/>
      <dgm:spPr/>
      <dgm:t>
        <a:bodyPr/>
        <a:lstStyle/>
        <a:p>
          <a:endParaRPr lang="en-US"/>
        </a:p>
      </dgm:t>
    </dgm:pt>
    <dgm:pt modelId="{A0DA100B-E511-4549-A829-1DA8F4762373}" type="sibTrans" cxnId="{F5BCE50E-8B43-4A77-AD1B-707C778235F7}">
      <dgm:prSet/>
      <dgm:spPr/>
      <dgm:t>
        <a:bodyPr/>
        <a:lstStyle/>
        <a:p>
          <a:endParaRPr lang="en-US"/>
        </a:p>
      </dgm:t>
    </dgm:pt>
    <dgm:pt modelId="{63A8FE1D-9015-497D-83FA-072669D04A27}" type="pres">
      <dgm:prSet presAssocID="{B9F87373-83C9-4889-8C63-761A20E4ED51}" presName="Name0" presStyleCnt="0">
        <dgm:presLayoutVars>
          <dgm:dir/>
          <dgm:animLvl val="lvl"/>
          <dgm:resizeHandles val="exact"/>
        </dgm:presLayoutVars>
      </dgm:prSet>
      <dgm:spPr/>
    </dgm:pt>
    <dgm:pt modelId="{2C7838D5-F471-4298-99CF-8AC1D5F5E0D4}" type="pres">
      <dgm:prSet presAssocID="{A75505C5-9644-4E40-8F66-C6E9598A5B9B}" presName="composite" presStyleCnt="0"/>
      <dgm:spPr/>
    </dgm:pt>
    <dgm:pt modelId="{13028137-8160-4EBC-B48F-095B6A9FD3EC}" type="pres">
      <dgm:prSet presAssocID="{A75505C5-9644-4E40-8F66-C6E9598A5B9B}" presName="parTx" presStyleLbl="alignNode1" presStyleIdx="0" presStyleCnt="3">
        <dgm:presLayoutVars>
          <dgm:chMax val="0"/>
          <dgm:chPref val="0"/>
          <dgm:bulletEnabled val="1"/>
        </dgm:presLayoutVars>
      </dgm:prSet>
      <dgm:spPr/>
    </dgm:pt>
    <dgm:pt modelId="{25781B6C-55ED-44F0-8CA4-2C1A372BA60D}" type="pres">
      <dgm:prSet presAssocID="{A75505C5-9644-4E40-8F66-C6E9598A5B9B}" presName="desTx" presStyleLbl="alignAccFollowNode1" presStyleIdx="0" presStyleCnt="3">
        <dgm:presLayoutVars>
          <dgm:bulletEnabled val="1"/>
        </dgm:presLayoutVars>
      </dgm:prSet>
      <dgm:spPr/>
    </dgm:pt>
    <dgm:pt modelId="{48CE15C9-BE83-4B96-B62F-7EDAAD64BF0B}" type="pres">
      <dgm:prSet presAssocID="{5B0B4BBC-9CAB-48A9-880F-255A3424B3C9}" presName="space" presStyleCnt="0"/>
      <dgm:spPr/>
    </dgm:pt>
    <dgm:pt modelId="{0F444ACF-B65B-43E2-9D82-08EF19A32A07}" type="pres">
      <dgm:prSet presAssocID="{A2B2ED5E-F79B-4F07-AE34-81606A6B5919}" presName="composite" presStyleCnt="0"/>
      <dgm:spPr/>
    </dgm:pt>
    <dgm:pt modelId="{31B57C7F-BD87-4AB6-B652-42FEBC779775}" type="pres">
      <dgm:prSet presAssocID="{A2B2ED5E-F79B-4F07-AE34-81606A6B5919}" presName="parTx" presStyleLbl="alignNode1" presStyleIdx="1" presStyleCnt="3">
        <dgm:presLayoutVars>
          <dgm:chMax val="0"/>
          <dgm:chPref val="0"/>
          <dgm:bulletEnabled val="1"/>
        </dgm:presLayoutVars>
      </dgm:prSet>
      <dgm:spPr/>
    </dgm:pt>
    <dgm:pt modelId="{948D27EC-DAE8-47EA-A785-7DA21824B9B3}" type="pres">
      <dgm:prSet presAssocID="{A2B2ED5E-F79B-4F07-AE34-81606A6B5919}" presName="desTx" presStyleLbl="alignAccFollowNode1" presStyleIdx="1" presStyleCnt="3">
        <dgm:presLayoutVars>
          <dgm:bulletEnabled val="1"/>
        </dgm:presLayoutVars>
      </dgm:prSet>
      <dgm:spPr/>
    </dgm:pt>
    <dgm:pt modelId="{FD26A9F7-0DA3-4CBD-9415-4DFBF39E1AF2}" type="pres">
      <dgm:prSet presAssocID="{3924C6F3-241E-4501-8534-2FD06D7CD9D5}" presName="space" presStyleCnt="0"/>
      <dgm:spPr/>
    </dgm:pt>
    <dgm:pt modelId="{1A9617C8-3ECF-426E-90A4-C5B342983AD4}" type="pres">
      <dgm:prSet presAssocID="{3B2813CB-9FF6-4229-AE03-5A7EAC8E492D}" presName="composite" presStyleCnt="0"/>
      <dgm:spPr/>
    </dgm:pt>
    <dgm:pt modelId="{0CFB94D1-6F85-4C25-9AFC-EB8E6DABC15E}" type="pres">
      <dgm:prSet presAssocID="{3B2813CB-9FF6-4229-AE03-5A7EAC8E492D}" presName="parTx" presStyleLbl="alignNode1" presStyleIdx="2" presStyleCnt="3">
        <dgm:presLayoutVars>
          <dgm:chMax val="0"/>
          <dgm:chPref val="0"/>
          <dgm:bulletEnabled val="1"/>
        </dgm:presLayoutVars>
      </dgm:prSet>
      <dgm:spPr/>
    </dgm:pt>
    <dgm:pt modelId="{7C3727A3-62FA-4FEB-B4D1-28708E5352E2}" type="pres">
      <dgm:prSet presAssocID="{3B2813CB-9FF6-4229-AE03-5A7EAC8E492D}" presName="desTx" presStyleLbl="alignAccFollowNode1" presStyleIdx="2" presStyleCnt="3">
        <dgm:presLayoutVars>
          <dgm:bulletEnabled val="1"/>
        </dgm:presLayoutVars>
      </dgm:prSet>
      <dgm:spPr/>
    </dgm:pt>
  </dgm:ptLst>
  <dgm:cxnLst>
    <dgm:cxn modelId="{F5BCE50E-8B43-4A77-AD1B-707C778235F7}" srcId="{3B2813CB-9FF6-4229-AE03-5A7EAC8E492D}" destId="{4CFE5051-296E-4131-B820-1C7C128D9636}" srcOrd="0" destOrd="0" parTransId="{6011FBA1-07AD-4159-8FBF-9CEEEB23F832}" sibTransId="{A0DA100B-E511-4549-A829-1DA8F4762373}"/>
    <dgm:cxn modelId="{7B00A83F-2657-4538-A780-B47D4DE7619C}" type="presOf" srcId="{4CFE5051-296E-4131-B820-1C7C128D9636}" destId="{7C3727A3-62FA-4FEB-B4D1-28708E5352E2}" srcOrd="0" destOrd="0" presId="urn:microsoft.com/office/officeart/2005/8/layout/hList1"/>
    <dgm:cxn modelId="{0F3B4E6D-9324-4D95-B005-DCE380314A77}" srcId="{A2B2ED5E-F79B-4F07-AE34-81606A6B5919}" destId="{AB0055E9-9E05-4C75-8D2B-1D3333D7030A}" srcOrd="0" destOrd="0" parTransId="{04D13ADD-3897-4BE2-BAF4-C1A3C50FF889}" sibTransId="{2FD7E76A-32A7-4EB2-9866-DF413A5CBCEB}"/>
    <dgm:cxn modelId="{D7FDBF70-91CB-492F-A704-7643B9C7201F}" srcId="{B9F87373-83C9-4889-8C63-761A20E4ED51}" destId="{A2B2ED5E-F79B-4F07-AE34-81606A6B5919}" srcOrd="1" destOrd="0" parTransId="{C67E6905-63E0-4424-A637-08F01EAE1878}" sibTransId="{3924C6F3-241E-4501-8534-2FD06D7CD9D5}"/>
    <dgm:cxn modelId="{CCFA8471-2339-4755-9448-3769615A29E1}" type="presOf" srcId="{AB0055E9-9E05-4C75-8D2B-1D3333D7030A}" destId="{948D27EC-DAE8-47EA-A785-7DA21824B9B3}" srcOrd="0" destOrd="0" presId="urn:microsoft.com/office/officeart/2005/8/layout/hList1"/>
    <dgm:cxn modelId="{CF13AF87-64FF-431E-954D-8E8B0D089D5E}" type="presOf" srcId="{B9F87373-83C9-4889-8C63-761A20E4ED51}" destId="{63A8FE1D-9015-497D-83FA-072669D04A27}" srcOrd="0" destOrd="0" presId="urn:microsoft.com/office/officeart/2005/8/layout/hList1"/>
    <dgm:cxn modelId="{B9A42B8C-9210-49A7-9679-4AAF2234FB82}" type="presOf" srcId="{3B2813CB-9FF6-4229-AE03-5A7EAC8E492D}" destId="{0CFB94D1-6F85-4C25-9AFC-EB8E6DABC15E}" srcOrd="0" destOrd="0" presId="urn:microsoft.com/office/officeart/2005/8/layout/hList1"/>
    <dgm:cxn modelId="{2469F49E-9FEE-40AB-9F0D-57B8B9C00B39}" type="presOf" srcId="{A75505C5-9644-4E40-8F66-C6E9598A5B9B}" destId="{13028137-8160-4EBC-B48F-095B6A9FD3EC}" srcOrd="0" destOrd="0" presId="urn:microsoft.com/office/officeart/2005/8/layout/hList1"/>
    <dgm:cxn modelId="{783817B5-4159-4660-A16C-DB36ED735322}" type="presOf" srcId="{998061ED-0AEB-45DE-B063-5C52A76D5464}" destId="{25781B6C-55ED-44F0-8CA4-2C1A372BA60D}" srcOrd="0" destOrd="0" presId="urn:microsoft.com/office/officeart/2005/8/layout/hList1"/>
    <dgm:cxn modelId="{C845E8BB-3EC0-4629-8C9F-9676564206A3}" srcId="{B9F87373-83C9-4889-8C63-761A20E4ED51}" destId="{3B2813CB-9FF6-4229-AE03-5A7EAC8E492D}" srcOrd="2" destOrd="0" parTransId="{DFE3E1E6-6C24-4D3F-9764-676F74345F17}" sibTransId="{D96B5AF8-BD0D-4A3A-947A-5CF2E05E819A}"/>
    <dgm:cxn modelId="{BD5462BF-55DE-40E0-8C70-7B2E29E72D51}" srcId="{B9F87373-83C9-4889-8C63-761A20E4ED51}" destId="{A75505C5-9644-4E40-8F66-C6E9598A5B9B}" srcOrd="0" destOrd="0" parTransId="{85A31000-0117-480A-ABB8-C2C9C12D6D67}" sibTransId="{5B0B4BBC-9CAB-48A9-880F-255A3424B3C9}"/>
    <dgm:cxn modelId="{C3ABCFDA-ADFB-444A-9DB3-89DDFFF6FC8A}" srcId="{A75505C5-9644-4E40-8F66-C6E9598A5B9B}" destId="{998061ED-0AEB-45DE-B063-5C52A76D5464}" srcOrd="0" destOrd="0" parTransId="{F3201419-94B7-4F97-98C5-8680B0682ABB}" sibTransId="{9E62B404-995E-487B-AF5B-08C0E1FFEB8E}"/>
    <dgm:cxn modelId="{B0884BED-1F93-42EF-B50D-A526E46C9482}" type="presOf" srcId="{A2B2ED5E-F79B-4F07-AE34-81606A6B5919}" destId="{31B57C7F-BD87-4AB6-B652-42FEBC779775}" srcOrd="0" destOrd="0" presId="urn:microsoft.com/office/officeart/2005/8/layout/hList1"/>
    <dgm:cxn modelId="{C1FD58F2-D162-4D9B-B862-683FF9241236}" type="presParOf" srcId="{63A8FE1D-9015-497D-83FA-072669D04A27}" destId="{2C7838D5-F471-4298-99CF-8AC1D5F5E0D4}" srcOrd="0" destOrd="0" presId="urn:microsoft.com/office/officeart/2005/8/layout/hList1"/>
    <dgm:cxn modelId="{F2CD88DC-64E6-49E2-A6AA-D9B1C01D768B}" type="presParOf" srcId="{2C7838D5-F471-4298-99CF-8AC1D5F5E0D4}" destId="{13028137-8160-4EBC-B48F-095B6A9FD3EC}" srcOrd="0" destOrd="0" presId="urn:microsoft.com/office/officeart/2005/8/layout/hList1"/>
    <dgm:cxn modelId="{D49003A4-9006-4E34-B1C6-A4EE485DC500}" type="presParOf" srcId="{2C7838D5-F471-4298-99CF-8AC1D5F5E0D4}" destId="{25781B6C-55ED-44F0-8CA4-2C1A372BA60D}" srcOrd="1" destOrd="0" presId="urn:microsoft.com/office/officeart/2005/8/layout/hList1"/>
    <dgm:cxn modelId="{33E9F2AE-B971-400D-AD68-44013A43C930}" type="presParOf" srcId="{63A8FE1D-9015-497D-83FA-072669D04A27}" destId="{48CE15C9-BE83-4B96-B62F-7EDAAD64BF0B}" srcOrd="1" destOrd="0" presId="urn:microsoft.com/office/officeart/2005/8/layout/hList1"/>
    <dgm:cxn modelId="{1CE21A46-6619-400F-A880-AEE26DD39F69}" type="presParOf" srcId="{63A8FE1D-9015-497D-83FA-072669D04A27}" destId="{0F444ACF-B65B-43E2-9D82-08EF19A32A07}" srcOrd="2" destOrd="0" presId="urn:microsoft.com/office/officeart/2005/8/layout/hList1"/>
    <dgm:cxn modelId="{DF37550F-104B-4573-9620-CFB5856A91D0}" type="presParOf" srcId="{0F444ACF-B65B-43E2-9D82-08EF19A32A07}" destId="{31B57C7F-BD87-4AB6-B652-42FEBC779775}" srcOrd="0" destOrd="0" presId="urn:microsoft.com/office/officeart/2005/8/layout/hList1"/>
    <dgm:cxn modelId="{3668C908-EC8A-4577-81AA-B59AD738B51A}" type="presParOf" srcId="{0F444ACF-B65B-43E2-9D82-08EF19A32A07}" destId="{948D27EC-DAE8-47EA-A785-7DA21824B9B3}" srcOrd="1" destOrd="0" presId="urn:microsoft.com/office/officeart/2005/8/layout/hList1"/>
    <dgm:cxn modelId="{00D8D6D8-70AA-4D21-BDEA-374B9B669AFD}" type="presParOf" srcId="{63A8FE1D-9015-497D-83FA-072669D04A27}" destId="{FD26A9F7-0DA3-4CBD-9415-4DFBF39E1AF2}" srcOrd="3" destOrd="0" presId="urn:microsoft.com/office/officeart/2005/8/layout/hList1"/>
    <dgm:cxn modelId="{8F894431-B153-4569-8D0F-E513B682B89E}" type="presParOf" srcId="{63A8FE1D-9015-497D-83FA-072669D04A27}" destId="{1A9617C8-3ECF-426E-90A4-C5B342983AD4}" srcOrd="4" destOrd="0" presId="urn:microsoft.com/office/officeart/2005/8/layout/hList1"/>
    <dgm:cxn modelId="{E81D696D-8D13-4B19-B118-69DC5C2F4A68}" type="presParOf" srcId="{1A9617C8-3ECF-426E-90A4-C5B342983AD4}" destId="{0CFB94D1-6F85-4C25-9AFC-EB8E6DABC15E}" srcOrd="0" destOrd="0" presId="urn:microsoft.com/office/officeart/2005/8/layout/hList1"/>
    <dgm:cxn modelId="{62B52489-559A-4AFE-820F-5A0DD856DB6C}" type="presParOf" srcId="{1A9617C8-3ECF-426E-90A4-C5B342983AD4}" destId="{7C3727A3-62FA-4FEB-B4D1-28708E5352E2}" srcOrd="1" destOrd="0" presId="urn:microsoft.com/office/officeart/2005/8/layout/h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B9F87373-83C9-4889-8C63-761A20E4ED51}" type="doc">
      <dgm:prSet loTypeId="urn:microsoft.com/office/officeart/2005/8/layout/hList1" loCatId="list" qsTypeId="urn:microsoft.com/office/officeart/2005/8/quickstyle/simple5" qsCatId="simple" csTypeId="urn:microsoft.com/office/officeart/2005/8/colors/accent6_2" csCatId="accent6" phldr="1"/>
      <dgm:spPr/>
      <dgm:t>
        <a:bodyPr/>
        <a:lstStyle/>
        <a:p>
          <a:endParaRPr lang="en-US"/>
        </a:p>
      </dgm:t>
    </dgm:pt>
    <dgm:pt modelId="{A75505C5-9644-4E40-8F66-C6E9598A5B9B}">
      <dgm:prSet/>
      <dgm:spPr/>
      <dgm:t>
        <a:bodyPr/>
        <a:lstStyle/>
        <a:p>
          <a:r>
            <a:rPr lang="en-GB" b="0" i="0" dirty="0"/>
            <a:t>Data security and user authorization</a:t>
          </a:r>
          <a:r>
            <a:rPr lang="en-GB" dirty="0"/>
            <a:t>:</a:t>
          </a:r>
          <a:endParaRPr lang="en-US" dirty="0"/>
        </a:p>
      </dgm:t>
    </dgm:pt>
    <dgm:pt modelId="{85A31000-0117-480A-ABB8-C2C9C12D6D67}" type="parTrans" cxnId="{BD5462BF-55DE-40E0-8C70-7B2E29E72D51}">
      <dgm:prSet/>
      <dgm:spPr/>
      <dgm:t>
        <a:bodyPr/>
        <a:lstStyle/>
        <a:p>
          <a:endParaRPr lang="en-US"/>
        </a:p>
      </dgm:t>
    </dgm:pt>
    <dgm:pt modelId="{5B0B4BBC-9CAB-48A9-880F-255A3424B3C9}" type="sibTrans" cxnId="{BD5462BF-55DE-40E0-8C70-7B2E29E72D51}">
      <dgm:prSet/>
      <dgm:spPr/>
      <dgm:t>
        <a:bodyPr/>
        <a:lstStyle/>
        <a:p>
          <a:endParaRPr lang="en-US"/>
        </a:p>
      </dgm:t>
    </dgm:pt>
    <dgm:pt modelId="{998061ED-0AEB-45DE-B063-5C52A76D5464}">
      <dgm:prSet/>
      <dgm:spPr/>
      <dgm:t>
        <a:bodyPr/>
        <a:lstStyle/>
        <a:p>
          <a:r>
            <a:rPr lang="en-GB" b="0" i="0" dirty="0"/>
            <a:t>Data security and user authorization</a:t>
          </a:r>
          <a:endParaRPr lang="en-US" dirty="0"/>
        </a:p>
      </dgm:t>
    </dgm:pt>
    <dgm:pt modelId="{F3201419-94B7-4F97-98C5-8680B0682ABB}" type="parTrans" cxnId="{C3ABCFDA-ADFB-444A-9DB3-89DDFFF6FC8A}">
      <dgm:prSet/>
      <dgm:spPr/>
      <dgm:t>
        <a:bodyPr/>
        <a:lstStyle/>
        <a:p>
          <a:endParaRPr lang="en-US"/>
        </a:p>
      </dgm:t>
    </dgm:pt>
    <dgm:pt modelId="{9E62B404-995E-487B-AF5B-08C0E1FFEB8E}" type="sibTrans" cxnId="{C3ABCFDA-ADFB-444A-9DB3-89DDFFF6FC8A}">
      <dgm:prSet/>
      <dgm:spPr/>
      <dgm:t>
        <a:bodyPr/>
        <a:lstStyle/>
        <a:p>
          <a:endParaRPr lang="en-US"/>
        </a:p>
      </dgm:t>
    </dgm:pt>
    <dgm:pt modelId="{A2B2ED5E-F79B-4F07-AE34-81606A6B5919}">
      <dgm:prSet/>
      <dgm:spPr/>
      <dgm:t>
        <a:bodyPr/>
        <a:lstStyle/>
        <a:p>
          <a:r>
            <a:rPr lang="en-GB" b="0" i="0" dirty="0"/>
            <a:t>Intuitive and easy navigation</a:t>
          </a:r>
          <a:r>
            <a:rPr lang="en-GB" dirty="0"/>
            <a:t>:</a:t>
          </a:r>
          <a:endParaRPr lang="en-US" dirty="0"/>
        </a:p>
      </dgm:t>
    </dgm:pt>
    <dgm:pt modelId="{C67E6905-63E0-4424-A637-08F01EAE1878}" type="parTrans" cxnId="{D7FDBF70-91CB-492F-A704-7643B9C7201F}">
      <dgm:prSet/>
      <dgm:spPr/>
      <dgm:t>
        <a:bodyPr/>
        <a:lstStyle/>
        <a:p>
          <a:endParaRPr lang="en-US"/>
        </a:p>
      </dgm:t>
    </dgm:pt>
    <dgm:pt modelId="{3924C6F3-241E-4501-8534-2FD06D7CD9D5}" type="sibTrans" cxnId="{D7FDBF70-91CB-492F-A704-7643B9C7201F}">
      <dgm:prSet/>
      <dgm:spPr/>
      <dgm:t>
        <a:bodyPr/>
        <a:lstStyle/>
        <a:p>
          <a:endParaRPr lang="en-US"/>
        </a:p>
      </dgm:t>
    </dgm:pt>
    <dgm:pt modelId="{AB0055E9-9E05-4C75-8D2B-1D3333D7030A}">
      <dgm:prSet/>
      <dgm:spPr/>
      <dgm:t>
        <a:bodyPr/>
        <a:lstStyle/>
        <a:p>
          <a:r>
            <a:rPr lang="en-GB" b="0" i="0" dirty="0"/>
            <a:t>User-friendly interface for post and tag management</a:t>
          </a:r>
          <a:r>
            <a:rPr lang="en-GB" dirty="0"/>
            <a:t>.</a:t>
          </a:r>
          <a:endParaRPr lang="en-US" dirty="0"/>
        </a:p>
      </dgm:t>
    </dgm:pt>
    <dgm:pt modelId="{04D13ADD-3897-4BE2-BAF4-C1A3C50FF889}" type="parTrans" cxnId="{0F3B4E6D-9324-4D95-B005-DCE380314A77}">
      <dgm:prSet/>
      <dgm:spPr/>
      <dgm:t>
        <a:bodyPr/>
        <a:lstStyle/>
        <a:p>
          <a:endParaRPr lang="en-US"/>
        </a:p>
      </dgm:t>
    </dgm:pt>
    <dgm:pt modelId="{2FD7E76A-32A7-4EB2-9866-DF413A5CBCEB}" type="sibTrans" cxnId="{0F3B4E6D-9324-4D95-B005-DCE380314A77}">
      <dgm:prSet/>
      <dgm:spPr/>
      <dgm:t>
        <a:bodyPr/>
        <a:lstStyle/>
        <a:p>
          <a:endParaRPr lang="en-US"/>
        </a:p>
      </dgm:t>
    </dgm:pt>
    <dgm:pt modelId="{3B2813CB-9FF6-4229-AE03-5A7EAC8E492D}">
      <dgm:prSet/>
      <dgm:spPr/>
      <dgm:t>
        <a:bodyPr/>
        <a:lstStyle/>
        <a:p>
          <a:r>
            <a:rPr lang="en-GB" b="0" i="0" dirty="0"/>
            <a:t>Understandable insights from data</a:t>
          </a:r>
          <a:r>
            <a:rPr lang="en-GB" dirty="0"/>
            <a:t>:</a:t>
          </a:r>
          <a:endParaRPr lang="en-US" dirty="0"/>
        </a:p>
      </dgm:t>
    </dgm:pt>
    <dgm:pt modelId="{DFE3E1E6-6C24-4D3F-9764-676F74345F17}" type="parTrans" cxnId="{C845E8BB-3EC0-4629-8C9F-9676564206A3}">
      <dgm:prSet/>
      <dgm:spPr/>
      <dgm:t>
        <a:bodyPr/>
        <a:lstStyle/>
        <a:p>
          <a:endParaRPr lang="en-US"/>
        </a:p>
      </dgm:t>
    </dgm:pt>
    <dgm:pt modelId="{D96B5AF8-BD0D-4A3A-947A-5CF2E05E819A}" type="sibTrans" cxnId="{C845E8BB-3EC0-4629-8C9F-9676564206A3}">
      <dgm:prSet/>
      <dgm:spPr/>
      <dgm:t>
        <a:bodyPr/>
        <a:lstStyle/>
        <a:p>
          <a:endParaRPr lang="en-US"/>
        </a:p>
      </dgm:t>
    </dgm:pt>
    <dgm:pt modelId="{4CFE5051-296E-4131-B820-1C7C128D9636}">
      <dgm:prSet/>
      <dgm:spPr/>
      <dgm:t>
        <a:bodyPr/>
        <a:lstStyle/>
        <a:p>
          <a:r>
            <a:rPr lang="en-GB" b="0" i="0" dirty="0"/>
            <a:t>Visually appealing and informative graph visualization</a:t>
          </a:r>
          <a:r>
            <a:rPr lang="en-GB" dirty="0"/>
            <a:t>.</a:t>
          </a:r>
          <a:endParaRPr lang="en-US" dirty="0"/>
        </a:p>
      </dgm:t>
    </dgm:pt>
    <dgm:pt modelId="{6011FBA1-07AD-4159-8FBF-9CEEEB23F832}" type="parTrans" cxnId="{F5BCE50E-8B43-4A77-AD1B-707C778235F7}">
      <dgm:prSet/>
      <dgm:spPr/>
      <dgm:t>
        <a:bodyPr/>
        <a:lstStyle/>
        <a:p>
          <a:endParaRPr lang="en-US"/>
        </a:p>
      </dgm:t>
    </dgm:pt>
    <dgm:pt modelId="{A0DA100B-E511-4549-A829-1DA8F4762373}" type="sibTrans" cxnId="{F5BCE50E-8B43-4A77-AD1B-707C778235F7}">
      <dgm:prSet/>
      <dgm:spPr/>
      <dgm:t>
        <a:bodyPr/>
        <a:lstStyle/>
        <a:p>
          <a:endParaRPr lang="en-US"/>
        </a:p>
      </dgm:t>
    </dgm:pt>
    <dgm:pt modelId="{63A8FE1D-9015-497D-83FA-072669D04A27}" type="pres">
      <dgm:prSet presAssocID="{B9F87373-83C9-4889-8C63-761A20E4ED51}" presName="Name0" presStyleCnt="0">
        <dgm:presLayoutVars>
          <dgm:dir/>
          <dgm:animLvl val="lvl"/>
          <dgm:resizeHandles val="exact"/>
        </dgm:presLayoutVars>
      </dgm:prSet>
      <dgm:spPr/>
    </dgm:pt>
    <dgm:pt modelId="{2C7838D5-F471-4298-99CF-8AC1D5F5E0D4}" type="pres">
      <dgm:prSet presAssocID="{A75505C5-9644-4E40-8F66-C6E9598A5B9B}" presName="composite" presStyleCnt="0"/>
      <dgm:spPr/>
    </dgm:pt>
    <dgm:pt modelId="{13028137-8160-4EBC-B48F-095B6A9FD3EC}" type="pres">
      <dgm:prSet presAssocID="{A75505C5-9644-4E40-8F66-C6E9598A5B9B}" presName="parTx" presStyleLbl="alignNode1" presStyleIdx="0" presStyleCnt="3">
        <dgm:presLayoutVars>
          <dgm:chMax val="0"/>
          <dgm:chPref val="0"/>
          <dgm:bulletEnabled val="1"/>
        </dgm:presLayoutVars>
      </dgm:prSet>
      <dgm:spPr/>
    </dgm:pt>
    <dgm:pt modelId="{25781B6C-55ED-44F0-8CA4-2C1A372BA60D}" type="pres">
      <dgm:prSet presAssocID="{A75505C5-9644-4E40-8F66-C6E9598A5B9B}" presName="desTx" presStyleLbl="alignAccFollowNode1" presStyleIdx="0" presStyleCnt="3">
        <dgm:presLayoutVars>
          <dgm:bulletEnabled val="1"/>
        </dgm:presLayoutVars>
      </dgm:prSet>
      <dgm:spPr/>
    </dgm:pt>
    <dgm:pt modelId="{48CE15C9-BE83-4B96-B62F-7EDAAD64BF0B}" type="pres">
      <dgm:prSet presAssocID="{5B0B4BBC-9CAB-48A9-880F-255A3424B3C9}" presName="space" presStyleCnt="0"/>
      <dgm:spPr/>
    </dgm:pt>
    <dgm:pt modelId="{0F444ACF-B65B-43E2-9D82-08EF19A32A07}" type="pres">
      <dgm:prSet presAssocID="{A2B2ED5E-F79B-4F07-AE34-81606A6B5919}" presName="composite" presStyleCnt="0"/>
      <dgm:spPr/>
    </dgm:pt>
    <dgm:pt modelId="{31B57C7F-BD87-4AB6-B652-42FEBC779775}" type="pres">
      <dgm:prSet presAssocID="{A2B2ED5E-F79B-4F07-AE34-81606A6B5919}" presName="parTx" presStyleLbl="alignNode1" presStyleIdx="1" presStyleCnt="3">
        <dgm:presLayoutVars>
          <dgm:chMax val="0"/>
          <dgm:chPref val="0"/>
          <dgm:bulletEnabled val="1"/>
        </dgm:presLayoutVars>
      </dgm:prSet>
      <dgm:spPr/>
    </dgm:pt>
    <dgm:pt modelId="{948D27EC-DAE8-47EA-A785-7DA21824B9B3}" type="pres">
      <dgm:prSet presAssocID="{A2B2ED5E-F79B-4F07-AE34-81606A6B5919}" presName="desTx" presStyleLbl="alignAccFollowNode1" presStyleIdx="1" presStyleCnt="3">
        <dgm:presLayoutVars>
          <dgm:bulletEnabled val="1"/>
        </dgm:presLayoutVars>
      </dgm:prSet>
      <dgm:spPr/>
    </dgm:pt>
    <dgm:pt modelId="{FD26A9F7-0DA3-4CBD-9415-4DFBF39E1AF2}" type="pres">
      <dgm:prSet presAssocID="{3924C6F3-241E-4501-8534-2FD06D7CD9D5}" presName="space" presStyleCnt="0"/>
      <dgm:spPr/>
    </dgm:pt>
    <dgm:pt modelId="{1A9617C8-3ECF-426E-90A4-C5B342983AD4}" type="pres">
      <dgm:prSet presAssocID="{3B2813CB-9FF6-4229-AE03-5A7EAC8E492D}" presName="composite" presStyleCnt="0"/>
      <dgm:spPr/>
    </dgm:pt>
    <dgm:pt modelId="{0CFB94D1-6F85-4C25-9AFC-EB8E6DABC15E}" type="pres">
      <dgm:prSet presAssocID="{3B2813CB-9FF6-4229-AE03-5A7EAC8E492D}" presName="parTx" presStyleLbl="alignNode1" presStyleIdx="2" presStyleCnt="3">
        <dgm:presLayoutVars>
          <dgm:chMax val="0"/>
          <dgm:chPref val="0"/>
          <dgm:bulletEnabled val="1"/>
        </dgm:presLayoutVars>
      </dgm:prSet>
      <dgm:spPr/>
    </dgm:pt>
    <dgm:pt modelId="{7C3727A3-62FA-4FEB-B4D1-28708E5352E2}" type="pres">
      <dgm:prSet presAssocID="{3B2813CB-9FF6-4229-AE03-5A7EAC8E492D}" presName="desTx" presStyleLbl="alignAccFollowNode1" presStyleIdx="2" presStyleCnt="3">
        <dgm:presLayoutVars>
          <dgm:bulletEnabled val="1"/>
        </dgm:presLayoutVars>
      </dgm:prSet>
      <dgm:spPr/>
    </dgm:pt>
  </dgm:ptLst>
  <dgm:cxnLst>
    <dgm:cxn modelId="{F5BCE50E-8B43-4A77-AD1B-707C778235F7}" srcId="{3B2813CB-9FF6-4229-AE03-5A7EAC8E492D}" destId="{4CFE5051-296E-4131-B820-1C7C128D9636}" srcOrd="0" destOrd="0" parTransId="{6011FBA1-07AD-4159-8FBF-9CEEEB23F832}" sibTransId="{A0DA100B-E511-4549-A829-1DA8F4762373}"/>
    <dgm:cxn modelId="{7B00A83F-2657-4538-A780-B47D4DE7619C}" type="presOf" srcId="{4CFE5051-296E-4131-B820-1C7C128D9636}" destId="{7C3727A3-62FA-4FEB-B4D1-28708E5352E2}" srcOrd="0" destOrd="0" presId="urn:microsoft.com/office/officeart/2005/8/layout/hList1"/>
    <dgm:cxn modelId="{0F3B4E6D-9324-4D95-B005-DCE380314A77}" srcId="{A2B2ED5E-F79B-4F07-AE34-81606A6B5919}" destId="{AB0055E9-9E05-4C75-8D2B-1D3333D7030A}" srcOrd="0" destOrd="0" parTransId="{04D13ADD-3897-4BE2-BAF4-C1A3C50FF889}" sibTransId="{2FD7E76A-32A7-4EB2-9866-DF413A5CBCEB}"/>
    <dgm:cxn modelId="{D7FDBF70-91CB-492F-A704-7643B9C7201F}" srcId="{B9F87373-83C9-4889-8C63-761A20E4ED51}" destId="{A2B2ED5E-F79B-4F07-AE34-81606A6B5919}" srcOrd="1" destOrd="0" parTransId="{C67E6905-63E0-4424-A637-08F01EAE1878}" sibTransId="{3924C6F3-241E-4501-8534-2FD06D7CD9D5}"/>
    <dgm:cxn modelId="{CCFA8471-2339-4755-9448-3769615A29E1}" type="presOf" srcId="{AB0055E9-9E05-4C75-8D2B-1D3333D7030A}" destId="{948D27EC-DAE8-47EA-A785-7DA21824B9B3}" srcOrd="0" destOrd="0" presId="urn:microsoft.com/office/officeart/2005/8/layout/hList1"/>
    <dgm:cxn modelId="{CF13AF87-64FF-431E-954D-8E8B0D089D5E}" type="presOf" srcId="{B9F87373-83C9-4889-8C63-761A20E4ED51}" destId="{63A8FE1D-9015-497D-83FA-072669D04A27}" srcOrd="0" destOrd="0" presId="urn:microsoft.com/office/officeart/2005/8/layout/hList1"/>
    <dgm:cxn modelId="{B9A42B8C-9210-49A7-9679-4AAF2234FB82}" type="presOf" srcId="{3B2813CB-9FF6-4229-AE03-5A7EAC8E492D}" destId="{0CFB94D1-6F85-4C25-9AFC-EB8E6DABC15E}" srcOrd="0" destOrd="0" presId="urn:microsoft.com/office/officeart/2005/8/layout/hList1"/>
    <dgm:cxn modelId="{2469F49E-9FEE-40AB-9F0D-57B8B9C00B39}" type="presOf" srcId="{A75505C5-9644-4E40-8F66-C6E9598A5B9B}" destId="{13028137-8160-4EBC-B48F-095B6A9FD3EC}" srcOrd="0" destOrd="0" presId="urn:microsoft.com/office/officeart/2005/8/layout/hList1"/>
    <dgm:cxn modelId="{783817B5-4159-4660-A16C-DB36ED735322}" type="presOf" srcId="{998061ED-0AEB-45DE-B063-5C52A76D5464}" destId="{25781B6C-55ED-44F0-8CA4-2C1A372BA60D}" srcOrd="0" destOrd="0" presId="urn:microsoft.com/office/officeart/2005/8/layout/hList1"/>
    <dgm:cxn modelId="{C845E8BB-3EC0-4629-8C9F-9676564206A3}" srcId="{B9F87373-83C9-4889-8C63-761A20E4ED51}" destId="{3B2813CB-9FF6-4229-AE03-5A7EAC8E492D}" srcOrd="2" destOrd="0" parTransId="{DFE3E1E6-6C24-4D3F-9764-676F74345F17}" sibTransId="{D96B5AF8-BD0D-4A3A-947A-5CF2E05E819A}"/>
    <dgm:cxn modelId="{BD5462BF-55DE-40E0-8C70-7B2E29E72D51}" srcId="{B9F87373-83C9-4889-8C63-761A20E4ED51}" destId="{A75505C5-9644-4E40-8F66-C6E9598A5B9B}" srcOrd="0" destOrd="0" parTransId="{85A31000-0117-480A-ABB8-C2C9C12D6D67}" sibTransId="{5B0B4BBC-9CAB-48A9-880F-255A3424B3C9}"/>
    <dgm:cxn modelId="{C3ABCFDA-ADFB-444A-9DB3-89DDFFF6FC8A}" srcId="{A75505C5-9644-4E40-8F66-C6E9598A5B9B}" destId="{998061ED-0AEB-45DE-B063-5C52A76D5464}" srcOrd="0" destOrd="0" parTransId="{F3201419-94B7-4F97-98C5-8680B0682ABB}" sibTransId="{9E62B404-995E-487B-AF5B-08C0E1FFEB8E}"/>
    <dgm:cxn modelId="{B0884BED-1F93-42EF-B50D-A526E46C9482}" type="presOf" srcId="{A2B2ED5E-F79B-4F07-AE34-81606A6B5919}" destId="{31B57C7F-BD87-4AB6-B652-42FEBC779775}" srcOrd="0" destOrd="0" presId="urn:microsoft.com/office/officeart/2005/8/layout/hList1"/>
    <dgm:cxn modelId="{C1FD58F2-D162-4D9B-B862-683FF9241236}" type="presParOf" srcId="{63A8FE1D-9015-497D-83FA-072669D04A27}" destId="{2C7838D5-F471-4298-99CF-8AC1D5F5E0D4}" srcOrd="0" destOrd="0" presId="urn:microsoft.com/office/officeart/2005/8/layout/hList1"/>
    <dgm:cxn modelId="{F2CD88DC-64E6-49E2-A6AA-D9B1C01D768B}" type="presParOf" srcId="{2C7838D5-F471-4298-99CF-8AC1D5F5E0D4}" destId="{13028137-8160-4EBC-B48F-095B6A9FD3EC}" srcOrd="0" destOrd="0" presId="urn:microsoft.com/office/officeart/2005/8/layout/hList1"/>
    <dgm:cxn modelId="{D49003A4-9006-4E34-B1C6-A4EE485DC500}" type="presParOf" srcId="{2C7838D5-F471-4298-99CF-8AC1D5F5E0D4}" destId="{25781B6C-55ED-44F0-8CA4-2C1A372BA60D}" srcOrd="1" destOrd="0" presId="urn:microsoft.com/office/officeart/2005/8/layout/hList1"/>
    <dgm:cxn modelId="{33E9F2AE-B971-400D-AD68-44013A43C930}" type="presParOf" srcId="{63A8FE1D-9015-497D-83FA-072669D04A27}" destId="{48CE15C9-BE83-4B96-B62F-7EDAAD64BF0B}" srcOrd="1" destOrd="0" presId="urn:microsoft.com/office/officeart/2005/8/layout/hList1"/>
    <dgm:cxn modelId="{1CE21A46-6619-400F-A880-AEE26DD39F69}" type="presParOf" srcId="{63A8FE1D-9015-497D-83FA-072669D04A27}" destId="{0F444ACF-B65B-43E2-9D82-08EF19A32A07}" srcOrd="2" destOrd="0" presId="urn:microsoft.com/office/officeart/2005/8/layout/hList1"/>
    <dgm:cxn modelId="{DF37550F-104B-4573-9620-CFB5856A91D0}" type="presParOf" srcId="{0F444ACF-B65B-43E2-9D82-08EF19A32A07}" destId="{31B57C7F-BD87-4AB6-B652-42FEBC779775}" srcOrd="0" destOrd="0" presId="urn:microsoft.com/office/officeart/2005/8/layout/hList1"/>
    <dgm:cxn modelId="{3668C908-EC8A-4577-81AA-B59AD738B51A}" type="presParOf" srcId="{0F444ACF-B65B-43E2-9D82-08EF19A32A07}" destId="{948D27EC-DAE8-47EA-A785-7DA21824B9B3}" srcOrd="1" destOrd="0" presId="urn:microsoft.com/office/officeart/2005/8/layout/hList1"/>
    <dgm:cxn modelId="{00D8D6D8-70AA-4D21-BDEA-374B9B669AFD}" type="presParOf" srcId="{63A8FE1D-9015-497D-83FA-072669D04A27}" destId="{FD26A9F7-0DA3-4CBD-9415-4DFBF39E1AF2}" srcOrd="3" destOrd="0" presId="urn:microsoft.com/office/officeart/2005/8/layout/hList1"/>
    <dgm:cxn modelId="{8F894431-B153-4569-8D0F-E513B682B89E}" type="presParOf" srcId="{63A8FE1D-9015-497D-83FA-072669D04A27}" destId="{1A9617C8-3ECF-426E-90A4-C5B342983AD4}" srcOrd="4" destOrd="0" presId="urn:microsoft.com/office/officeart/2005/8/layout/hList1"/>
    <dgm:cxn modelId="{E81D696D-8D13-4B19-B118-69DC5C2F4A68}" type="presParOf" srcId="{1A9617C8-3ECF-426E-90A4-C5B342983AD4}" destId="{0CFB94D1-6F85-4C25-9AFC-EB8E6DABC15E}" srcOrd="0" destOrd="0" presId="urn:microsoft.com/office/officeart/2005/8/layout/hList1"/>
    <dgm:cxn modelId="{62B52489-559A-4AFE-820F-5A0DD856DB6C}" type="presParOf" srcId="{1A9617C8-3ECF-426E-90A4-C5B342983AD4}" destId="{7C3727A3-62FA-4FEB-B4D1-28708E5352E2}" srcOrd="1" destOrd="0" presId="urn:microsoft.com/office/officeart/2005/8/layout/h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0038112C-E7CA-4086-9DDF-C7137D9C76D7}"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5A556BAC-01F1-449A-B675-FB772056E4E5}">
      <dgm:prSet/>
      <dgm:spPr/>
      <dgm:t>
        <a:bodyPr/>
        <a:lstStyle/>
        <a:p>
          <a:pPr>
            <a:lnSpc>
              <a:spcPct val="100000"/>
            </a:lnSpc>
          </a:pPr>
          <a:r>
            <a:rPr lang="en-US"/>
            <a:t>Understand requirements and write test case. </a:t>
          </a:r>
        </a:p>
      </dgm:t>
    </dgm:pt>
    <dgm:pt modelId="{DED6EEAE-333F-4993-9CF0-AA2CEA6E9661}" type="parTrans" cxnId="{FC59226C-BAB3-4C0A-B4FA-EC4813B5ADB3}">
      <dgm:prSet/>
      <dgm:spPr/>
      <dgm:t>
        <a:bodyPr/>
        <a:lstStyle/>
        <a:p>
          <a:endParaRPr lang="en-US"/>
        </a:p>
      </dgm:t>
    </dgm:pt>
    <dgm:pt modelId="{B2983AB8-DD27-408D-95B9-E5CFD092EF8E}" type="sibTrans" cxnId="{FC59226C-BAB3-4C0A-B4FA-EC4813B5ADB3}">
      <dgm:prSet/>
      <dgm:spPr/>
      <dgm:t>
        <a:bodyPr/>
        <a:lstStyle/>
        <a:p>
          <a:pPr>
            <a:lnSpc>
              <a:spcPct val="100000"/>
            </a:lnSpc>
          </a:pPr>
          <a:endParaRPr lang="en-US"/>
        </a:p>
      </dgm:t>
    </dgm:pt>
    <dgm:pt modelId="{6DC46912-4352-428C-B2D9-3439B5F9649B}">
      <dgm:prSet/>
      <dgm:spPr/>
      <dgm:t>
        <a:bodyPr/>
        <a:lstStyle/>
        <a:p>
          <a:pPr>
            <a:lnSpc>
              <a:spcPct val="100000"/>
            </a:lnSpc>
          </a:pPr>
          <a:r>
            <a:rPr lang="en-US"/>
            <a:t>Write test from test case and run test so it fails. </a:t>
          </a:r>
        </a:p>
      </dgm:t>
    </dgm:pt>
    <dgm:pt modelId="{3328CD0F-C845-4AD7-B53A-9A1611C629D9}" type="parTrans" cxnId="{63A44936-AB25-4DD1-93EA-FEA363F4186F}">
      <dgm:prSet/>
      <dgm:spPr/>
      <dgm:t>
        <a:bodyPr/>
        <a:lstStyle/>
        <a:p>
          <a:endParaRPr lang="en-US"/>
        </a:p>
      </dgm:t>
    </dgm:pt>
    <dgm:pt modelId="{F95B968E-5528-4CF7-938F-840A9F47CD6E}" type="sibTrans" cxnId="{63A44936-AB25-4DD1-93EA-FEA363F4186F}">
      <dgm:prSet/>
      <dgm:spPr/>
      <dgm:t>
        <a:bodyPr/>
        <a:lstStyle/>
        <a:p>
          <a:pPr>
            <a:lnSpc>
              <a:spcPct val="100000"/>
            </a:lnSpc>
          </a:pPr>
          <a:endParaRPr lang="en-US"/>
        </a:p>
      </dgm:t>
    </dgm:pt>
    <dgm:pt modelId="{3C1575B7-B7C3-4197-BD53-AAF9E0D342FE}">
      <dgm:prSet/>
      <dgm:spPr/>
      <dgm:t>
        <a:bodyPr/>
        <a:lstStyle/>
        <a:p>
          <a:pPr>
            <a:lnSpc>
              <a:spcPct val="100000"/>
            </a:lnSpc>
          </a:pPr>
          <a:r>
            <a:rPr lang="en-US"/>
            <a:t>Write implementation of functionality and rerun to test to pass. </a:t>
          </a:r>
        </a:p>
      </dgm:t>
    </dgm:pt>
    <dgm:pt modelId="{E0B377A4-4A0C-438B-B665-772E39395847}" type="parTrans" cxnId="{5672F3A1-D551-41C7-8014-5B8991716DF6}">
      <dgm:prSet/>
      <dgm:spPr/>
      <dgm:t>
        <a:bodyPr/>
        <a:lstStyle/>
        <a:p>
          <a:endParaRPr lang="en-US"/>
        </a:p>
      </dgm:t>
    </dgm:pt>
    <dgm:pt modelId="{DF51F317-5809-463F-A7FD-B979F99F72F2}" type="sibTrans" cxnId="{5672F3A1-D551-41C7-8014-5B8991716DF6}">
      <dgm:prSet/>
      <dgm:spPr/>
      <dgm:t>
        <a:bodyPr/>
        <a:lstStyle/>
        <a:p>
          <a:pPr>
            <a:lnSpc>
              <a:spcPct val="100000"/>
            </a:lnSpc>
          </a:pPr>
          <a:endParaRPr lang="en-US"/>
        </a:p>
      </dgm:t>
    </dgm:pt>
    <dgm:pt modelId="{3DB97306-1C4E-4703-844B-E85E91F714B5}">
      <dgm:prSet/>
      <dgm:spPr/>
      <dgm:t>
        <a:bodyPr/>
        <a:lstStyle/>
        <a:p>
          <a:pPr>
            <a:lnSpc>
              <a:spcPct val="100000"/>
            </a:lnSpc>
          </a:pPr>
          <a:r>
            <a:rPr lang="en-US"/>
            <a:t>Refactor code. </a:t>
          </a:r>
        </a:p>
      </dgm:t>
    </dgm:pt>
    <dgm:pt modelId="{2C2B8E02-ED17-4F32-9D11-E8F2F65F8C51}" type="parTrans" cxnId="{35F13AE2-FA09-4972-8296-204EE92E69F5}">
      <dgm:prSet/>
      <dgm:spPr/>
      <dgm:t>
        <a:bodyPr/>
        <a:lstStyle/>
        <a:p>
          <a:endParaRPr lang="en-US"/>
        </a:p>
      </dgm:t>
    </dgm:pt>
    <dgm:pt modelId="{FB288635-A250-42C8-BCE5-2B4767149FB4}" type="sibTrans" cxnId="{35F13AE2-FA09-4972-8296-204EE92E69F5}">
      <dgm:prSet/>
      <dgm:spPr/>
      <dgm:t>
        <a:bodyPr/>
        <a:lstStyle/>
        <a:p>
          <a:pPr>
            <a:lnSpc>
              <a:spcPct val="100000"/>
            </a:lnSpc>
          </a:pPr>
          <a:endParaRPr lang="en-US"/>
        </a:p>
      </dgm:t>
    </dgm:pt>
    <dgm:pt modelId="{3136172F-760C-4757-9629-5B50629D2ACD}">
      <dgm:prSet/>
      <dgm:spPr/>
      <dgm:t>
        <a:bodyPr/>
        <a:lstStyle/>
        <a:p>
          <a:pPr>
            <a:lnSpc>
              <a:spcPct val="100000"/>
            </a:lnSpc>
          </a:pPr>
          <a:r>
            <a:rPr lang="en-GB"/>
            <a:t>Repeat process for any changing behaviour of functionality</a:t>
          </a:r>
          <a:endParaRPr lang="en-US"/>
        </a:p>
      </dgm:t>
    </dgm:pt>
    <dgm:pt modelId="{9447B77E-BE6A-4D06-A7A5-28B27C08B74C}" type="parTrans" cxnId="{23D54088-718A-4A84-998E-66B7B7462D71}">
      <dgm:prSet/>
      <dgm:spPr/>
      <dgm:t>
        <a:bodyPr/>
        <a:lstStyle/>
        <a:p>
          <a:endParaRPr lang="en-US"/>
        </a:p>
      </dgm:t>
    </dgm:pt>
    <dgm:pt modelId="{105E3EC0-FF34-4D81-97AB-216018B8F1A1}" type="sibTrans" cxnId="{23D54088-718A-4A84-998E-66B7B7462D71}">
      <dgm:prSet/>
      <dgm:spPr/>
      <dgm:t>
        <a:bodyPr/>
        <a:lstStyle/>
        <a:p>
          <a:endParaRPr lang="en-US"/>
        </a:p>
      </dgm:t>
    </dgm:pt>
    <dgm:pt modelId="{364C18C2-E8FC-40C8-908D-75C6A2422373}" type="pres">
      <dgm:prSet presAssocID="{0038112C-E7CA-4086-9DDF-C7137D9C76D7}" presName="root" presStyleCnt="0">
        <dgm:presLayoutVars>
          <dgm:dir/>
          <dgm:resizeHandles val="exact"/>
        </dgm:presLayoutVars>
      </dgm:prSet>
      <dgm:spPr/>
    </dgm:pt>
    <dgm:pt modelId="{0C6325BC-F5F1-440F-A12A-7E481B62CF37}" type="pres">
      <dgm:prSet presAssocID="{0038112C-E7CA-4086-9DDF-C7137D9C76D7}" presName="container" presStyleCnt="0">
        <dgm:presLayoutVars>
          <dgm:dir/>
          <dgm:resizeHandles val="exact"/>
        </dgm:presLayoutVars>
      </dgm:prSet>
      <dgm:spPr/>
    </dgm:pt>
    <dgm:pt modelId="{5EB75E19-FE11-40BD-92AB-ED4AF4CFAD5F}" type="pres">
      <dgm:prSet presAssocID="{5A556BAC-01F1-449A-B675-FB772056E4E5}" presName="compNode" presStyleCnt="0"/>
      <dgm:spPr/>
    </dgm:pt>
    <dgm:pt modelId="{10A0ADE5-190D-464F-AB9D-E3D400E9E382}" type="pres">
      <dgm:prSet presAssocID="{5A556BAC-01F1-449A-B675-FB772056E4E5}" presName="iconBgRect" presStyleLbl="bgShp" presStyleIdx="0" presStyleCnt="5"/>
      <dgm:spPr/>
    </dgm:pt>
    <dgm:pt modelId="{B03180F4-EFC3-4484-825B-F26663CDD408}" type="pres">
      <dgm:prSet presAssocID="{5A556BAC-01F1-449A-B675-FB772056E4E5}"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ocument"/>
        </a:ext>
      </dgm:extLst>
    </dgm:pt>
    <dgm:pt modelId="{B26915B8-64E8-4A05-8AAD-63C88382DDE4}" type="pres">
      <dgm:prSet presAssocID="{5A556BAC-01F1-449A-B675-FB772056E4E5}" presName="spaceRect" presStyleCnt="0"/>
      <dgm:spPr/>
    </dgm:pt>
    <dgm:pt modelId="{90302921-C87B-488D-BA61-53996B7F3EF1}" type="pres">
      <dgm:prSet presAssocID="{5A556BAC-01F1-449A-B675-FB772056E4E5}" presName="textRect" presStyleLbl="revTx" presStyleIdx="0" presStyleCnt="5">
        <dgm:presLayoutVars>
          <dgm:chMax val="1"/>
          <dgm:chPref val="1"/>
        </dgm:presLayoutVars>
      </dgm:prSet>
      <dgm:spPr/>
    </dgm:pt>
    <dgm:pt modelId="{CBAE6DD7-AA20-40C1-81CF-1D8274047371}" type="pres">
      <dgm:prSet presAssocID="{B2983AB8-DD27-408D-95B9-E5CFD092EF8E}" presName="sibTrans" presStyleLbl="sibTrans2D1" presStyleIdx="0" presStyleCnt="0"/>
      <dgm:spPr/>
    </dgm:pt>
    <dgm:pt modelId="{65465CF7-DC2C-4D33-BB19-0A32D4F1CB83}" type="pres">
      <dgm:prSet presAssocID="{6DC46912-4352-428C-B2D9-3439B5F9649B}" presName="compNode" presStyleCnt="0"/>
      <dgm:spPr/>
    </dgm:pt>
    <dgm:pt modelId="{EFB4C082-B6F7-42F6-B855-01F882291FC9}" type="pres">
      <dgm:prSet presAssocID="{6DC46912-4352-428C-B2D9-3439B5F9649B}" presName="iconBgRect" presStyleLbl="bgShp" presStyleIdx="1" presStyleCnt="5"/>
      <dgm:spPr/>
    </dgm:pt>
    <dgm:pt modelId="{53B7E4C7-AF8B-47AE-B2BD-D4274072AAD6}" type="pres">
      <dgm:prSet presAssocID="{6DC46912-4352-428C-B2D9-3439B5F9649B}"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un"/>
        </a:ext>
      </dgm:extLst>
    </dgm:pt>
    <dgm:pt modelId="{72DB2E32-FAC9-44EF-A1B7-9DEE78AE37B7}" type="pres">
      <dgm:prSet presAssocID="{6DC46912-4352-428C-B2D9-3439B5F9649B}" presName="spaceRect" presStyleCnt="0"/>
      <dgm:spPr/>
    </dgm:pt>
    <dgm:pt modelId="{93B8B966-34B0-49FD-A2EE-D59A6A50F84E}" type="pres">
      <dgm:prSet presAssocID="{6DC46912-4352-428C-B2D9-3439B5F9649B}" presName="textRect" presStyleLbl="revTx" presStyleIdx="1" presStyleCnt="5">
        <dgm:presLayoutVars>
          <dgm:chMax val="1"/>
          <dgm:chPref val="1"/>
        </dgm:presLayoutVars>
      </dgm:prSet>
      <dgm:spPr/>
    </dgm:pt>
    <dgm:pt modelId="{5857019E-F19F-48B6-A5EB-8C8AD214EE9D}" type="pres">
      <dgm:prSet presAssocID="{F95B968E-5528-4CF7-938F-840A9F47CD6E}" presName="sibTrans" presStyleLbl="sibTrans2D1" presStyleIdx="0" presStyleCnt="0"/>
      <dgm:spPr/>
    </dgm:pt>
    <dgm:pt modelId="{46DF5F5D-3179-4CDC-9599-833167AEADBD}" type="pres">
      <dgm:prSet presAssocID="{3C1575B7-B7C3-4197-BD53-AAF9E0D342FE}" presName="compNode" presStyleCnt="0"/>
      <dgm:spPr/>
    </dgm:pt>
    <dgm:pt modelId="{440AF21D-5E13-4706-ADD8-351F1A3FC668}" type="pres">
      <dgm:prSet presAssocID="{3C1575B7-B7C3-4197-BD53-AAF9E0D342FE}" presName="iconBgRect" presStyleLbl="bgShp" presStyleIdx="2" presStyleCnt="5"/>
      <dgm:spPr/>
    </dgm:pt>
    <dgm:pt modelId="{2BCB4555-DCE6-4F64-9C8A-D02AACCCE766}" type="pres">
      <dgm:prSet presAssocID="{3C1575B7-B7C3-4197-BD53-AAF9E0D342FE}"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able"/>
        </a:ext>
      </dgm:extLst>
    </dgm:pt>
    <dgm:pt modelId="{8685DFAE-3EB6-475E-A2C6-8C28B95F1337}" type="pres">
      <dgm:prSet presAssocID="{3C1575B7-B7C3-4197-BD53-AAF9E0D342FE}" presName="spaceRect" presStyleCnt="0"/>
      <dgm:spPr/>
    </dgm:pt>
    <dgm:pt modelId="{04B1C30A-E35C-4E02-9C5C-B2569A77B1E8}" type="pres">
      <dgm:prSet presAssocID="{3C1575B7-B7C3-4197-BD53-AAF9E0D342FE}" presName="textRect" presStyleLbl="revTx" presStyleIdx="2" presStyleCnt="5">
        <dgm:presLayoutVars>
          <dgm:chMax val="1"/>
          <dgm:chPref val="1"/>
        </dgm:presLayoutVars>
      </dgm:prSet>
      <dgm:spPr/>
    </dgm:pt>
    <dgm:pt modelId="{55CF1B40-7FA1-4E51-A0C2-236BB363063B}" type="pres">
      <dgm:prSet presAssocID="{DF51F317-5809-463F-A7FD-B979F99F72F2}" presName="sibTrans" presStyleLbl="sibTrans2D1" presStyleIdx="0" presStyleCnt="0"/>
      <dgm:spPr/>
    </dgm:pt>
    <dgm:pt modelId="{8EC0D46B-E067-4855-A3EE-28E14335C0DA}" type="pres">
      <dgm:prSet presAssocID="{3DB97306-1C4E-4703-844B-E85E91F714B5}" presName="compNode" presStyleCnt="0"/>
      <dgm:spPr/>
    </dgm:pt>
    <dgm:pt modelId="{8EB56C7C-928A-4D21-95FB-AB60F9D51C1F}" type="pres">
      <dgm:prSet presAssocID="{3DB97306-1C4E-4703-844B-E85E91F714B5}" presName="iconBgRect" presStyleLbl="bgShp" presStyleIdx="3" presStyleCnt="5"/>
      <dgm:spPr/>
    </dgm:pt>
    <dgm:pt modelId="{3D205E66-1ACA-49AB-94CD-ECEE1B7FBAD7}" type="pres">
      <dgm:prSet presAssocID="{3DB97306-1C4E-4703-844B-E85E91F714B5}"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code"/>
        </a:ext>
      </dgm:extLst>
    </dgm:pt>
    <dgm:pt modelId="{353EB9B1-6847-43E9-B008-C8BC01D9D4B5}" type="pres">
      <dgm:prSet presAssocID="{3DB97306-1C4E-4703-844B-E85E91F714B5}" presName="spaceRect" presStyleCnt="0"/>
      <dgm:spPr/>
    </dgm:pt>
    <dgm:pt modelId="{E31394AC-45E9-49CA-94F2-28E0F736E64E}" type="pres">
      <dgm:prSet presAssocID="{3DB97306-1C4E-4703-844B-E85E91F714B5}" presName="textRect" presStyleLbl="revTx" presStyleIdx="3" presStyleCnt="5">
        <dgm:presLayoutVars>
          <dgm:chMax val="1"/>
          <dgm:chPref val="1"/>
        </dgm:presLayoutVars>
      </dgm:prSet>
      <dgm:spPr/>
    </dgm:pt>
    <dgm:pt modelId="{B5E47219-E106-4A7A-846E-85968AD39719}" type="pres">
      <dgm:prSet presAssocID="{FB288635-A250-42C8-BCE5-2B4767149FB4}" presName="sibTrans" presStyleLbl="sibTrans2D1" presStyleIdx="0" presStyleCnt="0"/>
      <dgm:spPr/>
    </dgm:pt>
    <dgm:pt modelId="{59FD1E8A-CACE-4D35-87F1-045A99C9062C}" type="pres">
      <dgm:prSet presAssocID="{3136172F-760C-4757-9629-5B50629D2ACD}" presName="compNode" presStyleCnt="0"/>
      <dgm:spPr/>
    </dgm:pt>
    <dgm:pt modelId="{8E58B55B-76D6-4C7B-AF2C-6B16B960517C}" type="pres">
      <dgm:prSet presAssocID="{3136172F-760C-4757-9629-5B50629D2ACD}" presName="iconBgRect" presStyleLbl="bgShp" presStyleIdx="4" presStyleCnt="5"/>
      <dgm:spPr/>
    </dgm:pt>
    <dgm:pt modelId="{82F512A6-6897-4418-AD67-4056859E0C45}" type="pres">
      <dgm:prSet presAssocID="{3136172F-760C-4757-9629-5B50629D2ACD}"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Repeat"/>
        </a:ext>
      </dgm:extLst>
    </dgm:pt>
    <dgm:pt modelId="{9FF35580-E284-4F0F-A244-0A5699B44D33}" type="pres">
      <dgm:prSet presAssocID="{3136172F-760C-4757-9629-5B50629D2ACD}" presName="spaceRect" presStyleCnt="0"/>
      <dgm:spPr/>
    </dgm:pt>
    <dgm:pt modelId="{220480D5-6A58-4B8B-B6A7-9AE12D5995B2}" type="pres">
      <dgm:prSet presAssocID="{3136172F-760C-4757-9629-5B50629D2ACD}" presName="textRect" presStyleLbl="revTx" presStyleIdx="4" presStyleCnt="5">
        <dgm:presLayoutVars>
          <dgm:chMax val="1"/>
          <dgm:chPref val="1"/>
        </dgm:presLayoutVars>
      </dgm:prSet>
      <dgm:spPr/>
    </dgm:pt>
  </dgm:ptLst>
  <dgm:cxnLst>
    <dgm:cxn modelId="{136E5D19-4473-4C50-A718-271E39583C59}" type="presOf" srcId="{DF51F317-5809-463F-A7FD-B979F99F72F2}" destId="{55CF1B40-7FA1-4E51-A0C2-236BB363063B}" srcOrd="0" destOrd="0" presId="urn:microsoft.com/office/officeart/2018/2/layout/IconCircleList"/>
    <dgm:cxn modelId="{7CF9A819-C394-48C6-AA3C-98D9DE024B11}" type="presOf" srcId="{5A556BAC-01F1-449A-B675-FB772056E4E5}" destId="{90302921-C87B-488D-BA61-53996B7F3EF1}" srcOrd="0" destOrd="0" presId="urn:microsoft.com/office/officeart/2018/2/layout/IconCircleList"/>
    <dgm:cxn modelId="{6E34061A-EED8-40C5-A6AE-CD37CAE0A8BD}" type="presOf" srcId="{F95B968E-5528-4CF7-938F-840A9F47CD6E}" destId="{5857019E-F19F-48B6-A5EB-8C8AD214EE9D}" srcOrd="0" destOrd="0" presId="urn:microsoft.com/office/officeart/2018/2/layout/IconCircleList"/>
    <dgm:cxn modelId="{C7333336-8A46-4960-988B-A1BB6FDBB0BA}" type="presOf" srcId="{B2983AB8-DD27-408D-95B9-E5CFD092EF8E}" destId="{CBAE6DD7-AA20-40C1-81CF-1D8274047371}" srcOrd="0" destOrd="0" presId="urn:microsoft.com/office/officeart/2018/2/layout/IconCircleList"/>
    <dgm:cxn modelId="{63A44936-AB25-4DD1-93EA-FEA363F4186F}" srcId="{0038112C-E7CA-4086-9DDF-C7137D9C76D7}" destId="{6DC46912-4352-428C-B2D9-3439B5F9649B}" srcOrd="1" destOrd="0" parTransId="{3328CD0F-C845-4AD7-B53A-9A1611C629D9}" sibTransId="{F95B968E-5528-4CF7-938F-840A9F47CD6E}"/>
    <dgm:cxn modelId="{FC59226C-BAB3-4C0A-B4FA-EC4813B5ADB3}" srcId="{0038112C-E7CA-4086-9DDF-C7137D9C76D7}" destId="{5A556BAC-01F1-449A-B675-FB772056E4E5}" srcOrd="0" destOrd="0" parTransId="{DED6EEAE-333F-4993-9CF0-AA2CEA6E9661}" sibTransId="{B2983AB8-DD27-408D-95B9-E5CFD092EF8E}"/>
    <dgm:cxn modelId="{8A5E6773-6EC7-49FA-8389-72EC2D57B0C9}" type="presOf" srcId="{3C1575B7-B7C3-4197-BD53-AAF9E0D342FE}" destId="{04B1C30A-E35C-4E02-9C5C-B2569A77B1E8}" srcOrd="0" destOrd="0" presId="urn:microsoft.com/office/officeart/2018/2/layout/IconCircleList"/>
    <dgm:cxn modelId="{9DA52D79-4273-4938-BDBD-728A557A5793}" type="presOf" srcId="{3136172F-760C-4757-9629-5B50629D2ACD}" destId="{220480D5-6A58-4B8B-B6A7-9AE12D5995B2}" srcOrd="0" destOrd="0" presId="urn:microsoft.com/office/officeart/2018/2/layout/IconCircleList"/>
    <dgm:cxn modelId="{D8E21F80-5DA7-4148-9476-23DEE0A0B9A7}" type="presOf" srcId="{3DB97306-1C4E-4703-844B-E85E91F714B5}" destId="{E31394AC-45E9-49CA-94F2-28E0F736E64E}" srcOrd="0" destOrd="0" presId="urn:microsoft.com/office/officeart/2018/2/layout/IconCircleList"/>
    <dgm:cxn modelId="{84264184-2F32-4AC8-9AAC-CFFE91B46D3D}" type="presOf" srcId="{FB288635-A250-42C8-BCE5-2B4767149FB4}" destId="{B5E47219-E106-4A7A-846E-85968AD39719}" srcOrd="0" destOrd="0" presId="urn:microsoft.com/office/officeart/2018/2/layout/IconCircleList"/>
    <dgm:cxn modelId="{23D54088-718A-4A84-998E-66B7B7462D71}" srcId="{0038112C-E7CA-4086-9DDF-C7137D9C76D7}" destId="{3136172F-760C-4757-9629-5B50629D2ACD}" srcOrd="4" destOrd="0" parTransId="{9447B77E-BE6A-4D06-A7A5-28B27C08B74C}" sibTransId="{105E3EC0-FF34-4D81-97AB-216018B8F1A1}"/>
    <dgm:cxn modelId="{09F41898-3D7B-4FA8-8C82-1070C79FAF7F}" type="presOf" srcId="{0038112C-E7CA-4086-9DDF-C7137D9C76D7}" destId="{364C18C2-E8FC-40C8-908D-75C6A2422373}" srcOrd="0" destOrd="0" presId="urn:microsoft.com/office/officeart/2018/2/layout/IconCircleList"/>
    <dgm:cxn modelId="{5672F3A1-D551-41C7-8014-5B8991716DF6}" srcId="{0038112C-E7CA-4086-9DDF-C7137D9C76D7}" destId="{3C1575B7-B7C3-4197-BD53-AAF9E0D342FE}" srcOrd="2" destOrd="0" parTransId="{E0B377A4-4A0C-438B-B665-772E39395847}" sibTransId="{DF51F317-5809-463F-A7FD-B979F99F72F2}"/>
    <dgm:cxn modelId="{A0796DB3-480A-47E5-8E24-7FC497F47A70}" type="presOf" srcId="{6DC46912-4352-428C-B2D9-3439B5F9649B}" destId="{93B8B966-34B0-49FD-A2EE-D59A6A50F84E}" srcOrd="0" destOrd="0" presId="urn:microsoft.com/office/officeart/2018/2/layout/IconCircleList"/>
    <dgm:cxn modelId="{35F13AE2-FA09-4972-8296-204EE92E69F5}" srcId="{0038112C-E7CA-4086-9DDF-C7137D9C76D7}" destId="{3DB97306-1C4E-4703-844B-E85E91F714B5}" srcOrd="3" destOrd="0" parTransId="{2C2B8E02-ED17-4F32-9D11-E8F2F65F8C51}" sibTransId="{FB288635-A250-42C8-BCE5-2B4767149FB4}"/>
    <dgm:cxn modelId="{63C18C8E-C921-47C8-A9D7-237C70B9D197}" type="presParOf" srcId="{364C18C2-E8FC-40C8-908D-75C6A2422373}" destId="{0C6325BC-F5F1-440F-A12A-7E481B62CF37}" srcOrd="0" destOrd="0" presId="urn:microsoft.com/office/officeart/2018/2/layout/IconCircleList"/>
    <dgm:cxn modelId="{95106E61-54A8-4D05-9871-C820DC279EF3}" type="presParOf" srcId="{0C6325BC-F5F1-440F-A12A-7E481B62CF37}" destId="{5EB75E19-FE11-40BD-92AB-ED4AF4CFAD5F}" srcOrd="0" destOrd="0" presId="urn:microsoft.com/office/officeart/2018/2/layout/IconCircleList"/>
    <dgm:cxn modelId="{A16E8276-F72D-4061-8465-9237D1E3ADA5}" type="presParOf" srcId="{5EB75E19-FE11-40BD-92AB-ED4AF4CFAD5F}" destId="{10A0ADE5-190D-464F-AB9D-E3D400E9E382}" srcOrd="0" destOrd="0" presId="urn:microsoft.com/office/officeart/2018/2/layout/IconCircleList"/>
    <dgm:cxn modelId="{F629FB2E-919A-4C3E-B2D5-F9CD3928EB9F}" type="presParOf" srcId="{5EB75E19-FE11-40BD-92AB-ED4AF4CFAD5F}" destId="{B03180F4-EFC3-4484-825B-F26663CDD408}" srcOrd="1" destOrd="0" presId="urn:microsoft.com/office/officeart/2018/2/layout/IconCircleList"/>
    <dgm:cxn modelId="{A3CE6C48-1A72-46F7-B3C7-443E9E9D5A0B}" type="presParOf" srcId="{5EB75E19-FE11-40BD-92AB-ED4AF4CFAD5F}" destId="{B26915B8-64E8-4A05-8AAD-63C88382DDE4}" srcOrd="2" destOrd="0" presId="urn:microsoft.com/office/officeart/2018/2/layout/IconCircleList"/>
    <dgm:cxn modelId="{E18E504E-7B7D-4590-AA58-41DE3B904291}" type="presParOf" srcId="{5EB75E19-FE11-40BD-92AB-ED4AF4CFAD5F}" destId="{90302921-C87B-488D-BA61-53996B7F3EF1}" srcOrd="3" destOrd="0" presId="urn:microsoft.com/office/officeart/2018/2/layout/IconCircleList"/>
    <dgm:cxn modelId="{8D81D937-6E0D-4E6B-99B6-32E43DA3D27D}" type="presParOf" srcId="{0C6325BC-F5F1-440F-A12A-7E481B62CF37}" destId="{CBAE6DD7-AA20-40C1-81CF-1D8274047371}" srcOrd="1" destOrd="0" presId="urn:microsoft.com/office/officeart/2018/2/layout/IconCircleList"/>
    <dgm:cxn modelId="{EEE41C76-C2D8-4F7F-86B7-90C2C2A0D71B}" type="presParOf" srcId="{0C6325BC-F5F1-440F-A12A-7E481B62CF37}" destId="{65465CF7-DC2C-4D33-BB19-0A32D4F1CB83}" srcOrd="2" destOrd="0" presId="urn:microsoft.com/office/officeart/2018/2/layout/IconCircleList"/>
    <dgm:cxn modelId="{C22EC445-46A6-458A-8985-DBF35111F6FB}" type="presParOf" srcId="{65465CF7-DC2C-4D33-BB19-0A32D4F1CB83}" destId="{EFB4C082-B6F7-42F6-B855-01F882291FC9}" srcOrd="0" destOrd="0" presId="urn:microsoft.com/office/officeart/2018/2/layout/IconCircleList"/>
    <dgm:cxn modelId="{3E082617-8FEC-47D2-920D-FE3F9D9C1C2A}" type="presParOf" srcId="{65465CF7-DC2C-4D33-BB19-0A32D4F1CB83}" destId="{53B7E4C7-AF8B-47AE-B2BD-D4274072AAD6}" srcOrd="1" destOrd="0" presId="urn:microsoft.com/office/officeart/2018/2/layout/IconCircleList"/>
    <dgm:cxn modelId="{9173E430-768D-4B66-A1B2-067A017F600D}" type="presParOf" srcId="{65465CF7-DC2C-4D33-BB19-0A32D4F1CB83}" destId="{72DB2E32-FAC9-44EF-A1B7-9DEE78AE37B7}" srcOrd="2" destOrd="0" presId="urn:microsoft.com/office/officeart/2018/2/layout/IconCircleList"/>
    <dgm:cxn modelId="{B26257A0-303C-4300-B58F-BC0C75BF5163}" type="presParOf" srcId="{65465CF7-DC2C-4D33-BB19-0A32D4F1CB83}" destId="{93B8B966-34B0-49FD-A2EE-D59A6A50F84E}" srcOrd="3" destOrd="0" presId="urn:microsoft.com/office/officeart/2018/2/layout/IconCircleList"/>
    <dgm:cxn modelId="{7C52EB0A-0593-445C-9498-AAA5186B70CE}" type="presParOf" srcId="{0C6325BC-F5F1-440F-A12A-7E481B62CF37}" destId="{5857019E-F19F-48B6-A5EB-8C8AD214EE9D}" srcOrd="3" destOrd="0" presId="urn:microsoft.com/office/officeart/2018/2/layout/IconCircleList"/>
    <dgm:cxn modelId="{F0E93A35-FB40-4270-A05E-596BD38825B7}" type="presParOf" srcId="{0C6325BC-F5F1-440F-A12A-7E481B62CF37}" destId="{46DF5F5D-3179-4CDC-9599-833167AEADBD}" srcOrd="4" destOrd="0" presId="urn:microsoft.com/office/officeart/2018/2/layout/IconCircleList"/>
    <dgm:cxn modelId="{A5F67F83-8FA5-4EDF-AED4-7836C61E2BE7}" type="presParOf" srcId="{46DF5F5D-3179-4CDC-9599-833167AEADBD}" destId="{440AF21D-5E13-4706-ADD8-351F1A3FC668}" srcOrd="0" destOrd="0" presId="urn:microsoft.com/office/officeart/2018/2/layout/IconCircleList"/>
    <dgm:cxn modelId="{F0D175FD-8EF2-43B4-9F6A-24A3D93707E0}" type="presParOf" srcId="{46DF5F5D-3179-4CDC-9599-833167AEADBD}" destId="{2BCB4555-DCE6-4F64-9C8A-D02AACCCE766}" srcOrd="1" destOrd="0" presId="urn:microsoft.com/office/officeart/2018/2/layout/IconCircleList"/>
    <dgm:cxn modelId="{25D97D24-C7FC-4702-A9CC-24E195C907F4}" type="presParOf" srcId="{46DF5F5D-3179-4CDC-9599-833167AEADBD}" destId="{8685DFAE-3EB6-475E-A2C6-8C28B95F1337}" srcOrd="2" destOrd="0" presId="urn:microsoft.com/office/officeart/2018/2/layout/IconCircleList"/>
    <dgm:cxn modelId="{7F6DAED8-5AF3-4485-A8D9-D9D542C66A43}" type="presParOf" srcId="{46DF5F5D-3179-4CDC-9599-833167AEADBD}" destId="{04B1C30A-E35C-4E02-9C5C-B2569A77B1E8}" srcOrd="3" destOrd="0" presId="urn:microsoft.com/office/officeart/2018/2/layout/IconCircleList"/>
    <dgm:cxn modelId="{9CCB463C-BEEE-4E0D-993A-582109364264}" type="presParOf" srcId="{0C6325BC-F5F1-440F-A12A-7E481B62CF37}" destId="{55CF1B40-7FA1-4E51-A0C2-236BB363063B}" srcOrd="5" destOrd="0" presId="urn:microsoft.com/office/officeart/2018/2/layout/IconCircleList"/>
    <dgm:cxn modelId="{EA28B7E5-6823-45B6-B7C7-7D90F521A5CB}" type="presParOf" srcId="{0C6325BC-F5F1-440F-A12A-7E481B62CF37}" destId="{8EC0D46B-E067-4855-A3EE-28E14335C0DA}" srcOrd="6" destOrd="0" presId="urn:microsoft.com/office/officeart/2018/2/layout/IconCircleList"/>
    <dgm:cxn modelId="{011F73D9-BCD2-4C83-9BC0-C6953A210BCC}" type="presParOf" srcId="{8EC0D46B-E067-4855-A3EE-28E14335C0DA}" destId="{8EB56C7C-928A-4D21-95FB-AB60F9D51C1F}" srcOrd="0" destOrd="0" presId="urn:microsoft.com/office/officeart/2018/2/layout/IconCircleList"/>
    <dgm:cxn modelId="{D5379B1F-A172-47ED-BAEC-55ED160EF36A}" type="presParOf" srcId="{8EC0D46B-E067-4855-A3EE-28E14335C0DA}" destId="{3D205E66-1ACA-49AB-94CD-ECEE1B7FBAD7}" srcOrd="1" destOrd="0" presId="urn:microsoft.com/office/officeart/2018/2/layout/IconCircleList"/>
    <dgm:cxn modelId="{E377521A-376B-41BC-93A4-460FE796FCB4}" type="presParOf" srcId="{8EC0D46B-E067-4855-A3EE-28E14335C0DA}" destId="{353EB9B1-6847-43E9-B008-C8BC01D9D4B5}" srcOrd="2" destOrd="0" presId="urn:microsoft.com/office/officeart/2018/2/layout/IconCircleList"/>
    <dgm:cxn modelId="{A0AA829D-5E5A-46BC-9B00-BACDE4863B15}" type="presParOf" srcId="{8EC0D46B-E067-4855-A3EE-28E14335C0DA}" destId="{E31394AC-45E9-49CA-94F2-28E0F736E64E}" srcOrd="3" destOrd="0" presId="urn:microsoft.com/office/officeart/2018/2/layout/IconCircleList"/>
    <dgm:cxn modelId="{22A54AF2-25B2-4624-B898-FE67F7AE2640}" type="presParOf" srcId="{0C6325BC-F5F1-440F-A12A-7E481B62CF37}" destId="{B5E47219-E106-4A7A-846E-85968AD39719}" srcOrd="7" destOrd="0" presId="urn:microsoft.com/office/officeart/2018/2/layout/IconCircleList"/>
    <dgm:cxn modelId="{575A5982-4DBE-4A42-8E71-A5C1EFD3ACD8}" type="presParOf" srcId="{0C6325BC-F5F1-440F-A12A-7E481B62CF37}" destId="{59FD1E8A-CACE-4D35-87F1-045A99C9062C}" srcOrd="8" destOrd="0" presId="urn:microsoft.com/office/officeart/2018/2/layout/IconCircleList"/>
    <dgm:cxn modelId="{DCFDE851-C550-4DB1-8F52-75701F67CC17}" type="presParOf" srcId="{59FD1E8A-CACE-4D35-87F1-045A99C9062C}" destId="{8E58B55B-76D6-4C7B-AF2C-6B16B960517C}" srcOrd="0" destOrd="0" presId="urn:microsoft.com/office/officeart/2018/2/layout/IconCircleList"/>
    <dgm:cxn modelId="{112BA59E-0FE4-476C-9BCA-44F941519501}" type="presParOf" srcId="{59FD1E8A-CACE-4D35-87F1-045A99C9062C}" destId="{82F512A6-6897-4418-AD67-4056859E0C45}" srcOrd="1" destOrd="0" presId="urn:microsoft.com/office/officeart/2018/2/layout/IconCircleList"/>
    <dgm:cxn modelId="{761559B8-17E1-4663-93DA-34AAEA075252}" type="presParOf" srcId="{59FD1E8A-CACE-4D35-87F1-045A99C9062C}" destId="{9FF35580-E284-4F0F-A244-0A5699B44D33}" srcOrd="2" destOrd="0" presId="urn:microsoft.com/office/officeart/2018/2/layout/IconCircleList"/>
    <dgm:cxn modelId="{65ED642E-BE2F-446A-9D77-686760300939}" type="presParOf" srcId="{59FD1E8A-CACE-4D35-87F1-045A99C9062C}" destId="{220480D5-6A58-4B8B-B6A7-9AE12D5995B2}" srcOrd="3" destOrd="0" presId="urn:microsoft.com/office/officeart/2018/2/layout/IconCircle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06A2BF53-EA84-4CC3-9CC7-4268ADFB508E}" type="doc">
      <dgm:prSet loTypeId="urn:microsoft.com/office/officeart/2018/2/layout/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A6EF6EA1-115C-4A75-B798-5C025BFECF97}">
      <dgm:prSet/>
      <dgm:spPr/>
      <dgm:t>
        <a:bodyPr/>
        <a:lstStyle/>
        <a:p>
          <a:pPr>
            <a:defRPr b="1"/>
          </a:pPr>
          <a:r>
            <a:rPr lang="en-GB"/>
            <a:t>Notification System for Updates and Activity:</a:t>
          </a:r>
          <a:endParaRPr lang="en-US"/>
        </a:p>
      </dgm:t>
    </dgm:pt>
    <dgm:pt modelId="{86A52A59-0C15-44C2-8EE6-C85111402662}" type="parTrans" cxnId="{D4A4D398-9E9D-4617-AC67-88BF37E9400B}">
      <dgm:prSet/>
      <dgm:spPr/>
      <dgm:t>
        <a:bodyPr/>
        <a:lstStyle/>
        <a:p>
          <a:endParaRPr lang="en-US"/>
        </a:p>
      </dgm:t>
    </dgm:pt>
    <dgm:pt modelId="{3866CAB0-69F7-4B87-9FB3-EBD22220E73E}" type="sibTrans" cxnId="{D4A4D398-9E9D-4617-AC67-88BF37E9400B}">
      <dgm:prSet/>
      <dgm:spPr/>
      <dgm:t>
        <a:bodyPr/>
        <a:lstStyle/>
        <a:p>
          <a:endParaRPr lang="en-US"/>
        </a:p>
      </dgm:t>
    </dgm:pt>
    <dgm:pt modelId="{4E6C16A7-1DF2-4171-8B3B-FA7CEDC2DAB7}">
      <dgm:prSet/>
      <dgm:spPr/>
      <dgm:t>
        <a:bodyPr/>
        <a:lstStyle/>
        <a:p>
          <a:r>
            <a:rPr lang="en-GB"/>
            <a:t>Real-time notifications via email, push, or in-app alerts.</a:t>
          </a:r>
          <a:endParaRPr lang="en-US"/>
        </a:p>
      </dgm:t>
    </dgm:pt>
    <dgm:pt modelId="{9A085769-79CF-4861-837F-78659F12CF3E}" type="parTrans" cxnId="{A8EF364C-E36D-49BD-A18D-6F10FEDDE2BC}">
      <dgm:prSet/>
      <dgm:spPr/>
      <dgm:t>
        <a:bodyPr/>
        <a:lstStyle/>
        <a:p>
          <a:endParaRPr lang="en-US"/>
        </a:p>
      </dgm:t>
    </dgm:pt>
    <dgm:pt modelId="{1664C534-8ABC-41DE-9577-9672625020C7}" type="sibTrans" cxnId="{A8EF364C-E36D-49BD-A18D-6F10FEDDE2BC}">
      <dgm:prSet/>
      <dgm:spPr/>
      <dgm:t>
        <a:bodyPr/>
        <a:lstStyle/>
        <a:p>
          <a:endParaRPr lang="en-US"/>
        </a:p>
      </dgm:t>
    </dgm:pt>
    <dgm:pt modelId="{81A360A1-1B7A-40E4-B310-1B76B43B4F1F}">
      <dgm:prSet/>
      <dgm:spPr/>
      <dgm:t>
        <a:bodyPr/>
        <a:lstStyle/>
        <a:p>
          <a:r>
            <a:rPr lang="en-GB"/>
            <a:t>Enhance user engagement and keep users updated.</a:t>
          </a:r>
          <a:endParaRPr lang="en-US"/>
        </a:p>
      </dgm:t>
    </dgm:pt>
    <dgm:pt modelId="{71352956-3E0E-420B-B95B-6DE0CB0B4942}" type="parTrans" cxnId="{EACA392B-AEDF-4171-8E46-0251DC184A48}">
      <dgm:prSet/>
      <dgm:spPr/>
      <dgm:t>
        <a:bodyPr/>
        <a:lstStyle/>
        <a:p>
          <a:endParaRPr lang="en-US"/>
        </a:p>
      </dgm:t>
    </dgm:pt>
    <dgm:pt modelId="{6CD2B6FB-4D1B-42F8-85CD-738983DDD6B0}" type="sibTrans" cxnId="{EACA392B-AEDF-4171-8E46-0251DC184A48}">
      <dgm:prSet/>
      <dgm:spPr/>
      <dgm:t>
        <a:bodyPr/>
        <a:lstStyle/>
        <a:p>
          <a:endParaRPr lang="en-US"/>
        </a:p>
      </dgm:t>
    </dgm:pt>
    <dgm:pt modelId="{C2730472-6788-4CD9-9401-5E833687D79A}">
      <dgm:prSet/>
      <dgm:spPr/>
      <dgm:t>
        <a:bodyPr/>
        <a:lstStyle/>
        <a:p>
          <a:pPr>
            <a:defRPr b="1"/>
          </a:pPr>
          <a:r>
            <a:rPr lang="en-GB"/>
            <a:t>User-Following Functionality:</a:t>
          </a:r>
          <a:endParaRPr lang="en-US"/>
        </a:p>
      </dgm:t>
    </dgm:pt>
    <dgm:pt modelId="{BB423667-0B40-4A89-B761-B8262581F5B7}" type="parTrans" cxnId="{9127EE5C-BD1E-4F41-8432-CE30B9889AC7}">
      <dgm:prSet/>
      <dgm:spPr/>
      <dgm:t>
        <a:bodyPr/>
        <a:lstStyle/>
        <a:p>
          <a:endParaRPr lang="en-US"/>
        </a:p>
      </dgm:t>
    </dgm:pt>
    <dgm:pt modelId="{07DE8DB3-8DD0-4D3E-8DB1-0F18E69E7E3C}" type="sibTrans" cxnId="{9127EE5C-BD1E-4F41-8432-CE30B9889AC7}">
      <dgm:prSet/>
      <dgm:spPr/>
      <dgm:t>
        <a:bodyPr/>
        <a:lstStyle/>
        <a:p>
          <a:endParaRPr lang="en-US"/>
        </a:p>
      </dgm:t>
    </dgm:pt>
    <dgm:pt modelId="{C2F0C00E-65DB-42DE-B9EC-9446E7DE8384}">
      <dgm:prSet/>
      <dgm:spPr/>
      <dgm:t>
        <a:bodyPr/>
        <a:lstStyle/>
        <a:p>
          <a:r>
            <a:rPr lang="en-GB"/>
            <a:t>Enable users to follow others for community and connection.</a:t>
          </a:r>
          <a:endParaRPr lang="en-US"/>
        </a:p>
      </dgm:t>
    </dgm:pt>
    <dgm:pt modelId="{6227AFB1-8C7A-4423-9767-0D9C79B86764}" type="parTrans" cxnId="{23ED9B26-60B4-485E-AAF3-B4E0B142DD4E}">
      <dgm:prSet/>
      <dgm:spPr/>
      <dgm:t>
        <a:bodyPr/>
        <a:lstStyle/>
        <a:p>
          <a:endParaRPr lang="en-US"/>
        </a:p>
      </dgm:t>
    </dgm:pt>
    <dgm:pt modelId="{3ECF7344-1024-4E21-82E0-125744711EBA}" type="sibTrans" cxnId="{23ED9B26-60B4-485E-AAF3-B4E0B142DD4E}">
      <dgm:prSet/>
      <dgm:spPr/>
      <dgm:t>
        <a:bodyPr/>
        <a:lstStyle/>
        <a:p>
          <a:endParaRPr lang="en-US"/>
        </a:p>
      </dgm:t>
    </dgm:pt>
    <dgm:pt modelId="{19A13350-E6A4-44E2-8741-429B1098FFF6}">
      <dgm:prSet/>
      <dgm:spPr/>
      <dgm:t>
        <a:bodyPr/>
        <a:lstStyle/>
        <a:p>
          <a:r>
            <a:rPr lang="en-GB"/>
            <a:t>Stay connected with posts from followed users.</a:t>
          </a:r>
          <a:endParaRPr lang="en-US"/>
        </a:p>
      </dgm:t>
    </dgm:pt>
    <dgm:pt modelId="{0967E7E0-769C-4355-ABCF-D2CF63C5FAC3}" type="parTrans" cxnId="{57BEB888-BA1B-4B33-9FB1-EAE0D90CE77E}">
      <dgm:prSet/>
      <dgm:spPr/>
      <dgm:t>
        <a:bodyPr/>
        <a:lstStyle/>
        <a:p>
          <a:endParaRPr lang="en-US"/>
        </a:p>
      </dgm:t>
    </dgm:pt>
    <dgm:pt modelId="{FF719462-282C-4DC0-8A1A-9C9A17545708}" type="sibTrans" cxnId="{57BEB888-BA1B-4B33-9FB1-EAE0D90CE77E}">
      <dgm:prSet/>
      <dgm:spPr/>
      <dgm:t>
        <a:bodyPr/>
        <a:lstStyle/>
        <a:p>
          <a:endParaRPr lang="en-US"/>
        </a:p>
      </dgm:t>
    </dgm:pt>
    <dgm:pt modelId="{750B8085-8008-4659-A71F-2196213F1B00}">
      <dgm:prSet/>
      <dgm:spPr/>
      <dgm:t>
        <a:bodyPr/>
        <a:lstStyle/>
        <a:p>
          <a:pPr>
            <a:defRPr b="1"/>
          </a:pPr>
          <a:r>
            <a:rPr lang="en-GB"/>
            <a:t>Integration with External Social Media Platforms:</a:t>
          </a:r>
          <a:endParaRPr lang="en-US"/>
        </a:p>
      </dgm:t>
    </dgm:pt>
    <dgm:pt modelId="{F5281BA8-F536-4BFD-BF38-4B36AC233535}" type="parTrans" cxnId="{EBAE456F-6C81-4416-B56D-E7A14D36405B}">
      <dgm:prSet/>
      <dgm:spPr/>
      <dgm:t>
        <a:bodyPr/>
        <a:lstStyle/>
        <a:p>
          <a:endParaRPr lang="en-US"/>
        </a:p>
      </dgm:t>
    </dgm:pt>
    <dgm:pt modelId="{26A35C57-000C-44D1-B6BC-7BC5ACE2A0B6}" type="sibTrans" cxnId="{EBAE456F-6C81-4416-B56D-E7A14D36405B}">
      <dgm:prSet/>
      <dgm:spPr/>
      <dgm:t>
        <a:bodyPr/>
        <a:lstStyle/>
        <a:p>
          <a:endParaRPr lang="en-US"/>
        </a:p>
      </dgm:t>
    </dgm:pt>
    <dgm:pt modelId="{C0584E5C-95FB-4FB1-A556-EC0DB0766E03}">
      <dgm:prSet/>
      <dgm:spPr/>
      <dgm:t>
        <a:bodyPr/>
        <a:lstStyle/>
        <a:p>
          <a:r>
            <a:rPr lang="en-GB"/>
            <a:t>Share platform content to external social media.</a:t>
          </a:r>
          <a:endParaRPr lang="en-US"/>
        </a:p>
      </dgm:t>
    </dgm:pt>
    <dgm:pt modelId="{AB2C0330-66D0-4E84-8765-4F17052B4157}" type="parTrans" cxnId="{C00B9A9E-5EAA-42D6-BC0C-8678FFDAB506}">
      <dgm:prSet/>
      <dgm:spPr/>
      <dgm:t>
        <a:bodyPr/>
        <a:lstStyle/>
        <a:p>
          <a:endParaRPr lang="en-US"/>
        </a:p>
      </dgm:t>
    </dgm:pt>
    <dgm:pt modelId="{947B9686-73F0-4F77-B936-7317E689A96B}" type="sibTrans" cxnId="{C00B9A9E-5EAA-42D6-BC0C-8678FFDAB506}">
      <dgm:prSet/>
      <dgm:spPr/>
      <dgm:t>
        <a:bodyPr/>
        <a:lstStyle/>
        <a:p>
          <a:endParaRPr lang="en-US"/>
        </a:p>
      </dgm:t>
    </dgm:pt>
    <dgm:pt modelId="{01D19187-74A1-4E0A-BE38-453AB34AACE4}">
      <dgm:prSet/>
      <dgm:spPr/>
      <dgm:t>
        <a:bodyPr/>
        <a:lstStyle/>
        <a:p>
          <a:r>
            <a:rPr lang="en-GB"/>
            <a:t>Extend content reach and encourage broader discussions</a:t>
          </a:r>
          <a:endParaRPr lang="en-US"/>
        </a:p>
      </dgm:t>
    </dgm:pt>
    <dgm:pt modelId="{57D6C8EE-4840-4C03-891B-2B5D3EE339A0}" type="parTrans" cxnId="{FA7F1149-2D6D-4108-8A88-8DFDB669191B}">
      <dgm:prSet/>
      <dgm:spPr/>
      <dgm:t>
        <a:bodyPr/>
        <a:lstStyle/>
        <a:p>
          <a:endParaRPr lang="en-US"/>
        </a:p>
      </dgm:t>
    </dgm:pt>
    <dgm:pt modelId="{9F4E6384-56AE-4C9D-BB92-EEB712F24C67}" type="sibTrans" cxnId="{FA7F1149-2D6D-4108-8A88-8DFDB669191B}">
      <dgm:prSet/>
      <dgm:spPr/>
      <dgm:t>
        <a:bodyPr/>
        <a:lstStyle/>
        <a:p>
          <a:endParaRPr lang="en-US"/>
        </a:p>
      </dgm:t>
    </dgm:pt>
    <dgm:pt modelId="{74AC1F3E-51D6-420A-8117-7A70A8FEDB2F}" type="pres">
      <dgm:prSet presAssocID="{06A2BF53-EA84-4CC3-9CC7-4268ADFB508E}" presName="root" presStyleCnt="0">
        <dgm:presLayoutVars>
          <dgm:dir/>
          <dgm:resizeHandles val="exact"/>
        </dgm:presLayoutVars>
      </dgm:prSet>
      <dgm:spPr/>
    </dgm:pt>
    <dgm:pt modelId="{5F325B0F-CAAC-4C3A-B08A-D9081DEC8264}" type="pres">
      <dgm:prSet presAssocID="{A6EF6EA1-115C-4A75-B798-5C025BFECF97}" presName="compNode" presStyleCnt="0"/>
      <dgm:spPr/>
    </dgm:pt>
    <dgm:pt modelId="{A9083F6B-F88C-49C0-A466-3FF1D9424A4B}" type="pres">
      <dgm:prSet presAssocID="{A6EF6EA1-115C-4A75-B798-5C025BFECF9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Envelope"/>
        </a:ext>
      </dgm:extLst>
    </dgm:pt>
    <dgm:pt modelId="{D39AC8C8-1816-4B74-A37B-D78B34AA8C02}" type="pres">
      <dgm:prSet presAssocID="{A6EF6EA1-115C-4A75-B798-5C025BFECF97}" presName="iconSpace" presStyleCnt="0"/>
      <dgm:spPr/>
    </dgm:pt>
    <dgm:pt modelId="{789DF452-A8C6-40AF-A937-C506DC5B407A}" type="pres">
      <dgm:prSet presAssocID="{A6EF6EA1-115C-4A75-B798-5C025BFECF97}" presName="parTx" presStyleLbl="revTx" presStyleIdx="0" presStyleCnt="6">
        <dgm:presLayoutVars>
          <dgm:chMax val="0"/>
          <dgm:chPref val="0"/>
        </dgm:presLayoutVars>
      </dgm:prSet>
      <dgm:spPr/>
    </dgm:pt>
    <dgm:pt modelId="{FFBBFAE4-5BFC-4DB1-BCB2-63744B284C27}" type="pres">
      <dgm:prSet presAssocID="{A6EF6EA1-115C-4A75-B798-5C025BFECF97}" presName="txSpace" presStyleCnt="0"/>
      <dgm:spPr/>
    </dgm:pt>
    <dgm:pt modelId="{44BC83D3-9A33-4ADD-8D50-EE9F375E6120}" type="pres">
      <dgm:prSet presAssocID="{A6EF6EA1-115C-4A75-B798-5C025BFECF97}" presName="desTx" presStyleLbl="revTx" presStyleIdx="1" presStyleCnt="6">
        <dgm:presLayoutVars/>
      </dgm:prSet>
      <dgm:spPr/>
    </dgm:pt>
    <dgm:pt modelId="{920DCADD-28BA-4F85-A284-218C9F2E07F8}" type="pres">
      <dgm:prSet presAssocID="{3866CAB0-69F7-4B87-9FB3-EBD22220E73E}" presName="sibTrans" presStyleCnt="0"/>
      <dgm:spPr/>
    </dgm:pt>
    <dgm:pt modelId="{11CC70BD-8E85-457D-841F-D70ABDB781D7}" type="pres">
      <dgm:prSet presAssocID="{C2730472-6788-4CD9-9401-5E833687D79A}" presName="compNode" presStyleCnt="0"/>
      <dgm:spPr/>
    </dgm:pt>
    <dgm:pt modelId="{E0DB772C-08EA-4749-A578-E8970AA599E4}" type="pres">
      <dgm:prSet presAssocID="{C2730472-6788-4CD9-9401-5E833687D79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hare With Person"/>
        </a:ext>
      </dgm:extLst>
    </dgm:pt>
    <dgm:pt modelId="{7E516E7F-FCE2-44AB-ADA0-AD1D9D8B0D10}" type="pres">
      <dgm:prSet presAssocID="{C2730472-6788-4CD9-9401-5E833687D79A}" presName="iconSpace" presStyleCnt="0"/>
      <dgm:spPr/>
    </dgm:pt>
    <dgm:pt modelId="{C8AFB1FD-F56C-481E-BE6C-63FC481B0B56}" type="pres">
      <dgm:prSet presAssocID="{C2730472-6788-4CD9-9401-5E833687D79A}" presName="parTx" presStyleLbl="revTx" presStyleIdx="2" presStyleCnt="6">
        <dgm:presLayoutVars>
          <dgm:chMax val="0"/>
          <dgm:chPref val="0"/>
        </dgm:presLayoutVars>
      </dgm:prSet>
      <dgm:spPr/>
    </dgm:pt>
    <dgm:pt modelId="{6773C312-D0E4-4048-B264-24F798E6E1F7}" type="pres">
      <dgm:prSet presAssocID="{C2730472-6788-4CD9-9401-5E833687D79A}" presName="txSpace" presStyleCnt="0"/>
      <dgm:spPr/>
    </dgm:pt>
    <dgm:pt modelId="{234316E3-21AC-44C9-BCC1-F5F7AD36B5CD}" type="pres">
      <dgm:prSet presAssocID="{C2730472-6788-4CD9-9401-5E833687D79A}" presName="desTx" presStyleLbl="revTx" presStyleIdx="3" presStyleCnt="6">
        <dgm:presLayoutVars/>
      </dgm:prSet>
      <dgm:spPr/>
    </dgm:pt>
    <dgm:pt modelId="{CEA99F37-D81A-4B09-AC3D-BA7DAD1B7FE6}" type="pres">
      <dgm:prSet presAssocID="{07DE8DB3-8DD0-4D3E-8DB1-0F18E69E7E3C}" presName="sibTrans" presStyleCnt="0"/>
      <dgm:spPr/>
    </dgm:pt>
    <dgm:pt modelId="{A1FF739B-B031-4878-AB0A-EF0DE0831F95}" type="pres">
      <dgm:prSet presAssocID="{750B8085-8008-4659-A71F-2196213F1B00}" presName="compNode" presStyleCnt="0"/>
      <dgm:spPr/>
    </dgm:pt>
    <dgm:pt modelId="{A78F97B4-808B-4317-B4C6-706ADA997D5D}" type="pres">
      <dgm:prSet presAssocID="{750B8085-8008-4659-A71F-2196213F1B0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at"/>
        </a:ext>
      </dgm:extLst>
    </dgm:pt>
    <dgm:pt modelId="{15F5751A-6D45-43CB-A98A-E4B279E6AE9D}" type="pres">
      <dgm:prSet presAssocID="{750B8085-8008-4659-A71F-2196213F1B00}" presName="iconSpace" presStyleCnt="0"/>
      <dgm:spPr/>
    </dgm:pt>
    <dgm:pt modelId="{3398B12C-B20E-428F-A472-61CF40394318}" type="pres">
      <dgm:prSet presAssocID="{750B8085-8008-4659-A71F-2196213F1B00}" presName="parTx" presStyleLbl="revTx" presStyleIdx="4" presStyleCnt="6">
        <dgm:presLayoutVars>
          <dgm:chMax val="0"/>
          <dgm:chPref val="0"/>
        </dgm:presLayoutVars>
      </dgm:prSet>
      <dgm:spPr/>
    </dgm:pt>
    <dgm:pt modelId="{B4ABE205-4F2F-45E0-B88F-17AC6E6D1610}" type="pres">
      <dgm:prSet presAssocID="{750B8085-8008-4659-A71F-2196213F1B00}" presName="txSpace" presStyleCnt="0"/>
      <dgm:spPr/>
    </dgm:pt>
    <dgm:pt modelId="{579ECC37-126F-4A8D-80A6-96D777C51CD8}" type="pres">
      <dgm:prSet presAssocID="{750B8085-8008-4659-A71F-2196213F1B00}" presName="desTx" presStyleLbl="revTx" presStyleIdx="5" presStyleCnt="6">
        <dgm:presLayoutVars/>
      </dgm:prSet>
      <dgm:spPr/>
    </dgm:pt>
  </dgm:ptLst>
  <dgm:cxnLst>
    <dgm:cxn modelId="{C6B86B1F-E088-4FA6-A963-6C22FCF28F2A}" type="presOf" srcId="{06A2BF53-EA84-4CC3-9CC7-4268ADFB508E}" destId="{74AC1F3E-51D6-420A-8117-7A70A8FEDB2F}" srcOrd="0" destOrd="0" presId="urn:microsoft.com/office/officeart/2018/2/layout/IconLabelDescriptionList"/>
    <dgm:cxn modelId="{23ED9B26-60B4-485E-AAF3-B4E0B142DD4E}" srcId="{C2730472-6788-4CD9-9401-5E833687D79A}" destId="{C2F0C00E-65DB-42DE-B9EC-9446E7DE8384}" srcOrd="0" destOrd="0" parTransId="{6227AFB1-8C7A-4423-9767-0D9C79B86764}" sibTransId="{3ECF7344-1024-4E21-82E0-125744711EBA}"/>
    <dgm:cxn modelId="{EACA392B-AEDF-4171-8E46-0251DC184A48}" srcId="{A6EF6EA1-115C-4A75-B798-5C025BFECF97}" destId="{81A360A1-1B7A-40E4-B310-1B76B43B4F1F}" srcOrd="1" destOrd="0" parTransId="{71352956-3E0E-420B-B95B-6DE0CB0B4942}" sibTransId="{6CD2B6FB-4D1B-42F8-85CD-738983DDD6B0}"/>
    <dgm:cxn modelId="{733B9136-12A7-4D35-8AB2-D3F7655D129E}" type="presOf" srcId="{19A13350-E6A4-44E2-8741-429B1098FFF6}" destId="{234316E3-21AC-44C9-BCC1-F5F7AD36B5CD}" srcOrd="0" destOrd="1" presId="urn:microsoft.com/office/officeart/2018/2/layout/IconLabelDescriptionList"/>
    <dgm:cxn modelId="{9127EE5C-BD1E-4F41-8432-CE30B9889AC7}" srcId="{06A2BF53-EA84-4CC3-9CC7-4268ADFB508E}" destId="{C2730472-6788-4CD9-9401-5E833687D79A}" srcOrd="1" destOrd="0" parTransId="{BB423667-0B40-4A89-B761-B8262581F5B7}" sibTransId="{07DE8DB3-8DD0-4D3E-8DB1-0F18E69E7E3C}"/>
    <dgm:cxn modelId="{425AC341-0E02-4873-A3CF-87FDCFE5324C}" type="presOf" srcId="{750B8085-8008-4659-A71F-2196213F1B00}" destId="{3398B12C-B20E-428F-A472-61CF40394318}" srcOrd="0" destOrd="0" presId="urn:microsoft.com/office/officeart/2018/2/layout/IconLabelDescriptionList"/>
    <dgm:cxn modelId="{66450765-39FA-49A4-971B-6025561D8D77}" type="presOf" srcId="{A6EF6EA1-115C-4A75-B798-5C025BFECF97}" destId="{789DF452-A8C6-40AF-A937-C506DC5B407A}" srcOrd="0" destOrd="0" presId="urn:microsoft.com/office/officeart/2018/2/layout/IconLabelDescriptionList"/>
    <dgm:cxn modelId="{FA7F1149-2D6D-4108-8A88-8DFDB669191B}" srcId="{750B8085-8008-4659-A71F-2196213F1B00}" destId="{01D19187-74A1-4E0A-BE38-453AB34AACE4}" srcOrd="1" destOrd="0" parTransId="{57D6C8EE-4840-4C03-891B-2B5D3EE339A0}" sibTransId="{9F4E6384-56AE-4C9D-BB92-EEB712F24C67}"/>
    <dgm:cxn modelId="{A8EF364C-E36D-49BD-A18D-6F10FEDDE2BC}" srcId="{A6EF6EA1-115C-4A75-B798-5C025BFECF97}" destId="{4E6C16A7-1DF2-4171-8B3B-FA7CEDC2DAB7}" srcOrd="0" destOrd="0" parTransId="{9A085769-79CF-4861-837F-78659F12CF3E}" sibTransId="{1664C534-8ABC-41DE-9577-9672625020C7}"/>
    <dgm:cxn modelId="{F515064F-ACDC-424A-9AEE-D71FDD9B81D9}" type="presOf" srcId="{01D19187-74A1-4E0A-BE38-453AB34AACE4}" destId="{579ECC37-126F-4A8D-80A6-96D777C51CD8}" srcOrd="0" destOrd="1" presId="urn:microsoft.com/office/officeart/2018/2/layout/IconLabelDescriptionList"/>
    <dgm:cxn modelId="{EBAE456F-6C81-4416-B56D-E7A14D36405B}" srcId="{06A2BF53-EA84-4CC3-9CC7-4268ADFB508E}" destId="{750B8085-8008-4659-A71F-2196213F1B00}" srcOrd="2" destOrd="0" parTransId="{F5281BA8-F536-4BFD-BF38-4B36AC233535}" sibTransId="{26A35C57-000C-44D1-B6BC-7BC5ACE2A0B6}"/>
    <dgm:cxn modelId="{57BEB888-BA1B-4B33-9FB1-EAE0D90CE77E}" srcId="{C2730472-6788-4CD9-9401-5E833687D79A}" destId="{19A13350-E6A4-44E2-8741-429B1098FFF6}" srcOrd="1" destOrd="0" parTransId="{0967E7E0-769C-4355-ABCF-D2CF63C5FAC3}" sibTransId="{FF719462-282C-4DC0-8A1A-9C9A17545708}"/>
    <dgm:cxn modelId="{D4A4D398-9E9D-4617-AC67-88BF37E9400B}" srcId="{06A2BF53-EA84-4CC3-9CC7-4268ADFB508E}" destId="{A6EF6EA1-115C-4A75-B798-5C025BFECF97}" srcOrd="0" destOrd="0" parTransId="{86A52A59-0C15-44C2-8EE6-C85111402662}" sibTransId="{3866CAB0-69F7-4B87-9FB3-EBD22220E73E}"/>
    <dgm:cxn modelId="{C00B9A9E-5EAA-42D6-BC0C-8678FFDAB506}" srcId="{750B8085-8008-4659-A71F-2196213F1B00}" destId="{C0584E5C-95FB-4FB1-A556-EC0DB0766E03}" srcOrd="0" destOrd="0" parTransId="{AB2C0330-66D0-4E84-8765-4F17052B4157}" sibTransId="{947B9686-73F0-4F77-B936-7317E689A96B}"/>
    <dgm:cxn modelId="{C36C7FAC-3294-4013-B470-028910B77EBB}" type="presOf" srcId="{C0584E5C-95FB-4FB1-A556-EC0DB0766E03}" destId="{579ECC37-126F-4A8D-80A6-96D777C51CD8}" srcOrd="0" destOrd="0" presId="urn:microsoft.com/office/officeart/2018/2/layout/IconLabelDescriptionList"/>
    <dgm:cxn modelId="{1F695AB2-809C-4158-9ECA-2DB51DC2247C}" type="presOf" srcId="{81A360A1-1B7A-40E4-B310-1B76B43B4F1F}" destId="{44BC83D3-9A33-4ADD-8D50-EE9F375E6120}" srcOrd="0" destOrd="1" presId="urn:microsoft.com/office/officeart/2018/2/layout/IconLabelDescriptionList"/>
    <dgm:cxn modelId="{0A7F82C2-EC76-42A8-9D4F-9EBF5365DD15}" type="presOf" srcId="{C2F0C00E-65DB-42DE-B9EC-9446E7DE8384}" destId="{234316E3-21AC-44C9-BCC1-F5F7AD36B5CD}" srcOrd="0" destOrd="0" presId="urn:microsoft.com/office/officeart/2018/2/layout/IconLabelDescriptionList"/>
    <dgm:cxn modelId="{669D66CE-8994-4D57-80A1-6239C6917118}" type="presOf" srcId="{C2730472-6788-4CD9-9401-5E833687D79A}" destId="{C8AFB1FD-F56C-481E-BE6C-63FC481B0B56}" srcOrd="0" destOrd="0" presId="urn:microsoft.com/office/officeart/2018/2/layout/IconLabelDescriptionList"/>
    <dgm:cxn modelId="{1EDFEFFE-CC1F-4D8E-A856-E8D7B3D2C15A}" type="presOf" srcId="{4E6C16A7-1DF2-4171-8B3B-FA7CEDC2DAB7}" destId="{44BC83D3-9A33-4ADD-8D50-EE9F375E6120}" srcOrd="0" destOrd="0" presId="urn:microsoft.com/office/officeart/2018/2/layout/IconLabelDescriptionList"/>
    <dgm:cxn modelId="{129C2841-F1BE-4D19-A202-9427F89D6D9F}" type="presParOf" srcId="{74AC1F3E-51D6-420A-8117-7A70A8FEDB2F}" destId="{5F325B0F-CAAC-4C3A-B08A-D9081DEC8264}" srcOrd="0" destOrd="0" presId="urn:microsoft.com/office/officeart/2018/2/layout/IconLabelDescriptionList"/>
    <dgm:cxn modelId="{2AD0B75A-FA60-4B3F-8208-FA5D08EA0F2B}" type="presParOf" srcId="{5F325B0F-CAAC-4C3A-B08A-D9081DEC8264}" destId="{A9083F6B-F88C-49C0-A466-3FF1D9424A4B}" srcOrd="0" destOrd="0" presId="urn:microsoft.com/office/officeart/2018/2/layout/IconLabelDescriptionList"/>
    <dgm:cxn modelId="{769D939B-4A4B-446A-AE9B-BB9B3661DF0A}" type="presParOf" srcId="{5F325B0F-CAAC-4C3A-B08A-D9081DEC8264}" destId="{D39AC8C8-1816-4B74-A37B-D78B34AA8C02}" srcOrd="1" destOrd="0" presId="urn:microsoft.com/office/officeart/2018/2/layout/IconLabelDescriptionList"/>
    <dgm:cxn modelId="{AE208372-FA0C-403B-8823-B4642D28755D}" type="presParOf" srcId="{5F325B0F-CAAC-4C3A-B08A-D9081DEC8264}" destId="{789DF452-A8C6-40AF-A937-C506DC5B407A}" srcOrd="2" destOrd="0" presId="urn:microsoft.com/office/officeart/2018/2/layout/IconLabelDescriptionList"/>
    <dgm:cxn modelId="{14430430-D0E8-46A7-AF7C-B8B285258549}" type="presParOf" srcId="{5F325B0F-CAAC-4C3A-B08A-D9081DEC8264}" destId="{FFBBFAE4-5BFC-4DB1-BCB2-63744B284C27}" srcOrd="3" destOrd="0" presId="urn:microsoft.com/office/officeart/2018/2/layout/IconLabelDescriptionList"/>
    <dgm:cxn modelId="{C8A8D5E2-46EF-4793-AC7B-9B474B3E2B5B}" type="presParOf" srcId="{5F325B0F-CAAC-4C3A-B08A-D9081DEC8264}" destId="{44BC83D3-9A33-4ADD-8D50-EE9F375E6120}" srcOrd="4" destOrd="0" presId="urn:microsoft.com/office/officeart/2018/2/layout/IconLabelDescriptionList"/>
    <dgm:cxn modelId="{5C54175A-2AC6-4148-841C-41A3C26B72DB}" type="presParOf" srcId="{74AC1F3E-51D6-420A-8117-7A70A8FEDB2F}" destId="{920DCADD-28BA-4F85-A284-218C9F2E07F8}" srcOrd="1" destOrd="0" presId="urn:microsoft.com/office/officeart/2018/2/layout/IconLabelDescriptionList"/>
    <dgm:cxn modelId="{12F5C1D3-0CC7-4C56-8CA0-13D77F9E4265}" type="presParOf" srcId="{74AC1F3E-51D6-420A-8117-7A70A8FEDB2F}" destId="{11CC70BD-8E85-457D-841F-D70ABDB781D7}" srcOrd="2" destOrd="0" presId="urn:microsoft.com/office/officeart/2018/2/layout/IconLabelDescriptionList"/>
    <dgm:cxn modelId="{CA18085C-D32D-4ACA-A514-01C0CC39D36E}" type="presParOf" srcId="{11CC70BD-8E85-457D-841F-D70ABDB781D7}" destId="{E0DB772C-08EA-4749-A578-E8970AA599E4}" srcOrd="0" destOrd="0" presId="urn:microsoft.com/office/officeart/2018/2/layout/IconLabelDescriptionList"/>
    <dgm:cxn modelId="{C720FC4B-1EF1-4FEE-BDEB-0B5F00E1778A}" type="presParOf" srcId="{11CC70BD-8E85-457D-841F-D70ABDB781D7}" destId="{7E516E7F-FCE2-44AB-ADA0-AD1D9D8B0D10}" srcOrd="1" destOrd="0" presId="urn:microsoft.com/office/officeart/2018/2/layout/IconLabelDescriptionList"/>
    <dgm:cxn modelId="{7924FE0A-BA39-49CB-85AE-B90E981A647B}" type="presParOf" srcId="{11CC70BD-8E85-457D-841F-D70ABDB781D7}" destId="{C8AFB1FD-F56C-481E-BE6C-63FC481B0B56}" srcOrd="2" destOrd="0" presId="urn:microsoft.com/office/officeart/2018/2/layout/IconLabelDescriptionList"/>
    <dgm:cxn modelId="{4179185E-70E5-4DFF-A17A-735AFD6ECABD}" type="presParOf" srcId="{11CC70BD-8E85-457D-841F-D70ABDB781D7}" destId="{6773C312-D0E4-4048-B264-24F798E6E1F7}" srcOrd="3" destOrd="0" presId="urn:microsoft.com/office/officeart/2018/2/layout/IconLabelDescriptionList"/>
    <dgm:cxn modelId="{83B96539-C805-40FB-8865-8B689302BA4C}" type="presParOf" srcId="{11CC70BD-8E85-457D-841F-D70ABDB781D7}" destId="{234316E3-21AC-44C9-BCC1-F5F7AD36B5CD}" srcOrd="4" destOrd="0" presId="urn:microsoft.com/office/officeart/2018/2/layout/IconLabelDescriptionList"/>
    <dgm:cxn modelId="{5A62D129-1297-4D53-BE99-8661D6F42527}" type="presParOf" srcId="{74AC1F3E-51D6-420A-8117-7A70A8FEDB2F}" destId="{CEA99F37-D81A-4B09-AC3D-BA7DAD1B7FE6}" srcOrd="3" destOrd="0" presId="urn:microsoft.com/office/officeart/2018/2/layout/IconLabelDescriptionList"/>
    <dgm:cxn modelId="{587C9570-A6DB-4382-9D45-09587DA19C84}" type="presParOf" srcId="{74AC1F3E-51D6-420A-8117-7A70A8FEDB2F}" destId="{A1FF739B-B031-4878-AB0A-EF0DE0831F95}" srcOrd="4" destOrd="0" presId="urn:microsoft.com/office/officeart/2018/2/layout/IconLabelDescriptionList"/>
    <dgm:cxn modelId="{7FD39D49-8537-45E1-883E-567E924B5F36}" type="presParOf" srcId="{A1FF739B-B031-4878-AB0A-EF0DE0831F95}" destId="{A78F97B4-808B-4317-B4C6-706ADA997D5D}" srcOrd="0" destOrd="0" presId="urn:microsoft.com/office/officeart/2018/2/layout/IconLabelDescriptionList"/>
    <dgm:cxn modelId="{A6FA3CD2-C324-4EFE-9117-F0E24B93933A}" type="presParOf" srcId="{A1FF739B-B031-4878-AB0A-EF0DE0831F95}" destId="{15F5751A-6D45-43CB-A98A-E4B279E6AE9D}" srcOrd="1" destOrd="0" presId="urn:microsoft.com/office/officeart/2018/2/layout/IconLabelDescriptionList"/>
    <dgm:cxn modelId="{1AF7457A-44D8-49E5-92EC-B4C6D44A1C59}" type="presParOf" srcId="{A1FF739B-B031-4878-AB0A-EF0DE0831F95}" destId="{3398B12C-B20E-428F-A472-61CF40394318}" srcOrd="2" destOrd="0" presId="urn:microsoft.com/office/officeart/2018/2/layout/IconLabelDescriptionList"/>
    <dgm:cxn modelId="{C0810F38-3DF1-4C30-AA57-B9D5FF70D8B7}" type="presParOf" srcId="{A1FF739B-B031-4878-AB0A-EF0DE0831F95}" destId="{B4ABE205-4F2F-45E0-B88F-17AC6E6D1610}" srcOrd="3" destOrd="0" presId="urn:microsoft.com/office/officeart/2018/2/layout/IconLabelDescriptionList"/>
    <dgm:cxn modelId="{BC5A2727-C583-42CF-AFE0-7A4271420445}" type="presParOf" srcId="{A1FF739B-B031-4878-AB0A-EF0DE0831F95}" destId="{579ECC37-126F-4A8D-80A6-96D777C51CD8}"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CA76EBAE-93C7-477C-80A8-9DA939BE8FD9}"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8A8CF496-F775-4762-A8E6-5BA3F4731037}">
      <dgm:prSet/>
      <dgm:spPr/>
      <dgm:t>
        <a:bodyPr/>
        <a:lstStyle/>
        <a:p>
          <a:pPr>
            <a:lnSpc>
              <a:spcPct val="100000"/>
            </a:lnSpc>
            <a:defRPr b="1"/>
          </a:pPr>
          <a:r>
            <a:rPr lang="en-GB"/>
            <a:t>Abstract Logical Tier into an API</a:t>
          </a:r>
          <a:endParaRPr lang="en-US"/>
        </a:p>
      </dgm:t>
    </dgm:pt>
    <dgm:pt modelId="{ECE32453-8526-4D62-911B-347F6E861522}" type="parTrans" cxnId="{FE8E228E-9D8A-407A-85BA-D1E3DE3D183F}">
      <dgm:prSet/>
      <dgm:spPr/>
      <dgm:t>
        <a:bodyPr/>
        <a:lstStyle/>
        <a:p>
          <a:endParaRPr lang="en-US"/>
        </a:p>
      </dgm:t>
    </dgm:pt>
    <dgm:pt modelId="{B91AEA92-9B26-4622-8FB5-698F7925C0F3}" type="sibTrans" cxnId="{FE8E228E-9D8A-407A-85BA-D1E3DE3D183F}">
      <dgm:prSet/>
      <dgm:spPr/>
      <dgm:t>
        <a:bodyPr/>
        <a:lstStyle/>
        <a:p>
          <a:endParaRPr lang="en-US"/>
        </a:p>
      </dgm:t>
    </dgm:pt>
    <dgm:pt modelId="{CB1E6667-57DC-4314-852D-F0E400264EE5}">
      <dgm:prSet/>
      <dgm:spPr/>
      <dgm:t>
        <a:bodyPr/>
        <a:lstStyle/>
        <a:p>
          <a:pPr>
            <a:lnSpc>
              <a:spcPct val="100000"/>
            </a:lnSpc>
          </a:pPr>
          <a:r>
            <a:rPr lang="en-GB"/>
            <a:t>Separate web application's logical tier into a REST API.</a:t>
          </a:r>
          <a:endParaRPr lang="en-US"/>
        </a:p>
      </dgm:t>
    </dgm:pt>
    <dgm:pt modelId="{7302A10C-F7EE-4A1D-8790-C02B3623F5F0}" type="parTrans" cxnId="{E895C3A2-B4BB-4664-9DCD-A5C3F712B591}">
      <dgm:prSet/>
      <dgm:spPr/>
      <dgm:t>
        <a:bodyPr/>
        <a:lstStyle/>
        <a:p>
          <a:endParaRPr lang="en-US"/>
        </a:p>
      </dgm:t>
    </dgm:pt>
    <dgm:pt modelId="{B30D2795-2A7D-49AD-A108-EAEA84DA440B}" type="sibTrans" cxnId="{E895C3A2-B4BB-4664-9DCD-A5C3F712B591}">
      <dgm:prSet/>
      <dgm:spPr/>
      <dgm:t>
        <a:bodyPr/>
        <a:lstStyle/>
        <a:p>
          <a:endParaRPr lang="en-US"/>
        </a:p>
      </dgm:t>
    </dgm:pt>
    <dgm:pt modelId="{6485B65D-5DCC-4FFA-86A2-4E5EFDAB132A}">
      <dgm:prSet/>
      <dgm:spPr/>
      <dgm:t>
        <a:bodyPr/>
        <a:lstStyle/>
        <a:p>
          <a:pPr>
            <a:lnSpc>
              <a:spcPct val="100000"/>
            </a:lnSpc>
          </a:pPr>
          <a:r>
            <a:rPr lang="en-GB"/>
            <a:t>Improve codebase management, scalability, and maintenance.</a:t>
          </a:r>
          <a:endParaRPr lang="en-US"/>
        </a:p>
      </dgm:t>
    </dgm:pt>
    <dgm:pt modelId="{81FCC2CF-3A70-433C-A765-919A3B51CA7D}" type="parTrans" cxnId="{DC579431-6110-4AC9-BC6E-7B3BAD9D130E}">
      <dgm:prSet/>
      <dgm:spPr/>
      <dgm:t>
        <a:bodyPr/>
        <a:lstStyle/>
        <a:p>
          <a:endParaRPr lang="en-US"/>
        </a:p>
      </dgm:t>
    </dgm:pt>
    <dgm:pt modelId="{D306379F-C2FB-4D1D-B3ED-FD16DF88F59D}" type="sibTrans" cxnId="{DC579431-6110-4AC9-BC6E-7B3BAD9D130E}">
      <dgm:prSet/>
      <dgm:spPr/>
      <dgm:t>
        <a:bodyPr/>
        <a:lstStyle/>
        <a:p>
          <a:endParaRPr lang="en-US"/>
        </a:p>
      </dgm:t>
    </dgm:pt>
    <dgm:pt modelId="{F112A1C9-EAFB-479A-8968-35610E3F3856}">
      <dgm:prSet/>
      <dgm:spPr/>
      <dgm:t>
        <a:bodyPr/>
        <a:lstStyle/>
        <a:p>
          <a:pPr>
            <a:lnSpc>
              <a:spcPct val="100000"/>
            </a:lnSpc>
            <a:defRPr b="1"/>
          </a:pPr>
          <a:r>
            <a:rPr lang="en-GB"/>
            <a:t>Implement Playwright for Automated UI Testing</a:t>
          </a:r>
          <a:endParaRPr lang="en-US"/>
        </a:p>
      </dgm:t>
    </dgm:pt>
    <dgm:pt modelId="{3E213517-7A2F-49B4-B1F3-3F22C5593684}" type="parTrans" cxnId="{9FDA7151-613D-48C4-A7E6-170F9BE18696}">
      <dgm:prSet/>
      <dgm:spPr/>
      <dgm:t>
        <a:bodyPr/>
        <a:lstStyle/>
        <a:p>
          <a:endParaRPr lang="en-US"/>
        </a:p>
      </dgm:t>
    </dgm:pt>
    <dgm:pt modelId="{AE552767-D049-4AF4-A8D5-FB64F980C7E9}" type="sibTrans" cxnId="{9FDA7151-613D-48C4-A7E6-170F9BE18696}">
      <dgm:prSet/>
      <dgm:spPr/>
      <dgm:t>
        <a:bodyPr/>
        <a:lstStyle/>
        <a:p>
          <a:endParaRPr lang="en-US"/>
        </a:p>
      </dgm:t>
    </dgm:pt>
    <dgm:pt modelId="{8C7FEC38-2939-44E9-A4C6-1A3DC01F82BB}">
      <dgm:prSet/>
      <dgm:spPr/>
      <dgm:t>
        <a:bodyPr/>
        <a:lstStyle/>
        <a:p>
          <a:pPr>
            <a:lnSpc>
              <a:spcPct val="100000"/>
            </a:lnSpc>
          </a:pPr>
          <a:r>
            <a:rPr lang="en-GB"/>
            <a:t>Utilize Playwright for robust UI testing.</a:t>
          </a:r>
          <a:endParaRPr lang="en-US"/>
        </a:p>
      </dgm:t>
    </dgm:pt>
    <dgm:pt modelId="{16208F51-9373-44D7-B8AF-8DC0E7B95E01}" type="parTrans" cxnId="{D8163397-2FFB-40C6-9932-1B2DBDB28EC8}">
      <dgm:prSet/>
      <dgm:spPr/>
      <dgm:t>
        <a:bodyPr/>
        <a:lstStyle/>
        <a:p>
          <a:endParaRPr lang="en-US"/>
        </a:p>
      </dgm:t>
    </dgm:pt>
    <dgm:pt modelId="{E83E9E36-6B77-45AD-8A6D-29D76A3F4106}" type="sibTrans" cxnId="{D8163397-2FFB-40C6-9932-1B2DBDB28EC8}">
      <dgm:prSet/>
      <dgm:spPr/>
      <dgm:t>
        <a:bodyPr/>
        <a:lstStyle/>
        <a:p>
          <a:endParaRPr lang="en-US"/>
        </a:p>
      </dgm:t>
    </dgm:pt>
    <dgm:pt modelId="{DBA92C1A-D67A-48B4-AE06-955CAD3B9D58}">
      <dgm:prSet/>
      <dgm:spPr/>
      <dgm:t>
        <a:bodyPr/>
        <a:lstStyle/>
        <a:p>
          <a:pPr>
            <a:lnSpc>
              <a:spcPct val="100000"/>
            </a:lnSpc>
          </a:pPr>
          <a:r>
            <a:rPr lang="en-GB"/>
            <a:t>Identify UI issues and validate user interactions</a:t>
          </a:r>
          <a:endParaRPr lang="en-US"/>
        </a:p>
      </dgm:t>
    </dgm:pt>
    <dgm:pt modelId="{6AEBC9FB-ACBB-4C61-8EA3-866024E2373E}" type="parTrans" cxnId="{CF1A9EF1-1D1B-4EE1-8C74-2A16A1313F3C}">
      <dgm:prSet/>
      <dgm:spPr/>
      <dgm:t>
        <a:bodyPr/>
        <a:lstStyle/>
        <a:p>
          <a:endParaRPr lang="en-US"/>
        </a:p>
      </dgm:t>
    </dgm:pt>
    <dgm:pt modelId="{C5D624D9-E53B-4964-AAE4-74CEA1389711}" type="sibTrans" cxnId="{CF1A9EF1-1D1B-4EE1-8C74-2A16A1313F3C}">
      <dgm:prSet/>
      <dgm:spPr/>
      <dgm:t>
        <a:bodyPr/>
        <a:lstStyle/>
        <a:p>
          <a:endParaRPr lang="en-US"/>
        </a:p>
      </dgm:t>
    </dgm:pt>
    <dgm:pt modelId="{953B04E5-79BD-4331-B416-B5CD2457BBA4}">
      <dgm:prSet/>
      <dgm:spPr/>
      <dgm:t>
        <a:bodyPr/>
        <a:lstStyle/>
        <a:p>
          <a:pPr>
            <a:lnSpc>
              <a:spcPct val="100000"/>
            </a:lnSpc>
            <a:defRPr b="1"/>
          </a:pPr>
          <a:r>
            <a:rPr lang="en-GB"/>
            <a:t>Enhanced Analytics Capabilities</a:t>
          </a:r>
          <a:endParaRPr lang="en-US"/>
        </a:p>
      </dgm:t>
    </dgm:pt>
    <dgm:pt modelId="{51274BA0-E2B6-4A26-9B50-6206C8A42443}" type="parTrans" cxnId="{7A30AEA8-39B6-46C1-BFB1-1F7938957D4E}">
      <dgm:prSet/>
      <dgm:spPr/>
      <dgm:t>
        <a:bodyPr/>
        <a:lstStyle/>
        <a:p>
          <a:endParaRPr lang="en-US"/>
        </a:p>
      </dgm:t>
    </dgm:pt>
    <dgm:pt modelId="{AFE49ABA-81A1-4FD6-BC88-8CC51CDFA1BC}" type="sibTrans" cxnId="{7A30AEA8-39B6-46C1-BFB1-1F7938957D4E}">
      <dgm:prSet/>
      <dgm:spPr/>
      <dgm:t>
        <a:bodyPr/>
        <a:lstStyle/>
        <a:p>
          <a:endParaRPr lang="en-US"/>
        </a:p>
      </dgm:t>
    </dgm:pt>
    <dgm:pt modelId="{895BE541-62B5-4CF4-A189-00FEFB3AF24A}">
      <dgm:prSet/>
      <dgm:spPr/>
      <dgm:t>
        <a:bodyPr/>
        <a:lstStyle/>
        <a:p>
          <a:pPr>
            <a:lnSpc>
              <a:spcPct val="100000"/>
            </a:lnSpc>
          </a:pPr>
          <a:r>
            <a:rPr lang="en-GB" dirty="0"/>
            <a:t>Provide detailed insights into user behaviour and content performance.</a:t>
          </a:r>
          <a:endParaRPr lang="en-US" dirty="0"/>
        </a:p>
      </dgm:t>
    </dgm:pt>
    <dgm:pt modelId="{78AF3FF5-8923-4161-ADBA-A4596D4E4DF1}" type="parTrans" cxnId="{9769BD2E-08EF-46CD-9396-F8E10753BD4D}">
      <dgm:prSet/>
      <dgm:spPr/>
      <dgm:t>
        <a:bodyPr/>
        <a:lstStyle/>
        <a:p>
          <a:endParaRPr lang="en-US"/>
        </a:p>
      </dgm:t>
    </dgm:pt>
    <dgm:pt modelId="{FB064D2A-4483-4201-A0D5-DB56175B5C55}" type="sibTrans" cxnId="{9769BD2E-08EF-46CD-9396-F8E10753BD4D}">
      <dgm:prSet/>
      <dgm:spPr/>
      <dgm:t>
        <a:bodyPr/>
        <a:lstStyle/>
        <a:p>
          <a:endParaRPr lang="en-US"/>
        </a:p>
      </dgm:t>
    </dgm:pt>
    <dgm:pt modelId="{594B95FC-1AF3-4520-8E7F-A46E1D7C0B7B}">
      <dgm:prSet/>
      <dgm:spPr/>
      <dgm:t>
        <a:bodyPr/>
        <a:lstStyle/>
        <a:p>
          <a:pPr>
            <a:lnSpc>
              <a:spcPct val="100000"/>
            </a:lnSpc>
          </a:pPr>
          <a:r>
            <a:rPr lang="en-GB"/>
            <a:t>Use data to refine platform effectiveness.</a:t>
          </a:r>
          <a:endParaRPr lang="en-US"/>
        </a:p>
      </dgm:t>
    </dgm:pt>
    <dgm:pt modelId="{D45DCACA-CB57-482E-B9FD-9334D3A9CC77}" type="parTrans" cxnId="{2B310888-3EE6-4E64-8C1E-7C98643B6EB5}">
      <dgm:prSet/>
      <dgm:spPr/>
      <dgm:t>
        <a:bodyPr/>
        <a:lstStyle/>
        <a:p>
          <a:endParaRPr lang="en-US"/>
        </a:p>
      </dgm:t>
    </dgm:pt>
    <dgm:pt modelId="{A669EBE8-0F02-487D-8C17-E99C05143431}" type="sibTrans" cxnId="{2B310888-3EE6-4E64-8C1E-7C98643B6EB5}">
      <dgm:prSet/>
      <dgm:spPr/>
      <dgm:t>
        <a:bodyPr/>
        <a:lstStyle/>
        <a:p>
          <a:endParaRPr lang="en-US"/>
        </a:p>
      </dgm:t>
    </dgm:pt>
    <dgm:pt modelId="{26244429-112B-45E9-A89B-69FFC6EE8C96}" type="pres">
      <dgm:prSet presAssocID="{CA76EBAE-93C7-477C-80A8-9DA939BE8FD9}" presName="root" presStyleCnt="0">
        <dgm:presLayoutVars>
          <dgm:dir/>
          <dgm:resizeHandles val="exact"/>
        </dgm:presLayoutVars>
      </dgm:prSet>
      <dgm:spPr/>
    </dgm:pt>
    <dgm:pt modelId="{2B1AF3CF-15C1-4469-A9ED-7C2027C065A0}" type="pres">
      <dgm:prSet presAssocID="{8A8CF496-F775-4762-A8E6-5BA3F4731037}" presName="compNode" presStyleCnt="0"/>
      <dgm:spPr/>
    </dgm:pt>
    <dgm:pt modelId="{8E6B8347-F655-4248-ACF6-633113C544E2}" type="pres">
      <dgm:prSet presAssocID="{8A8CF496-F775-4762-A8E6-5BA3F473103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Flowchart"/>
        </a:ext>
      </dgm:extLst>
    </dgm:pt>
    <dgm:pt modelId="{1EBBE928-1339-4F59-AD2A-940AF46D5776}" type="pres">
      <dgm:prSet presAssocID="{8A8CF496-F775-4762-A8E6-5BA3F4731037}" presName="iconSpace" presStyleCnt="0"/>
      <dgm:spPr/>
    </dgm:pt>
    <dgm:pt modelId="{6387E219-BACF-4B64-9DF0-425969B7F4C7}" type="pres">
      <dgm:prSet presAssocID="{8A8CF496-F775-4762-A8E6-5BA3F4731037}" presName="parTx" presStyleLbl="revTx" presStyleIdx="0" presStyleCnt="6">
        <dgm:presLayoutVars>
          <dgm:chMax val="0"/>
          <dgm:chPref val="0"/>
        </dgm:presLayoutVars>
      </dgm:prSet>
      <dgm:spPr/>
    </dgm:pt>
    <dgm:pt modelId="{B8FF6C3F-4ACE-4160-BBC5-E4AF94DEB5B9}" type="pres">
      <dgm:prSet presAssocID="{8A8CF496-F775-4762-A8E6-5BA3F4731037}" presName="txSpace" presStyleCnt="0"/>
      <dgm:spPr/>
    </dgm:pt>
    <dgm:pt modelId="{2F6DCFBC-EEAA-4C56-AEA1-B0182C237631}" type="pres">
      <dgm:prSet presAssocID="{8A8CF496-F775-4762-A8E6-5BA3F4731037}" presName="desTx" presStyleLbl="revTx" presStyleIdx="1" presStyleCnt="6">
        <dgm:presLayoutVars/>
      </dgm:prSet>
      <dgm:spPr/>
    </dgm:pt>
    <dgm:pt modelId="{1401A49F-C88E-48A0-8191-05D4FAB1D043}" type="pres">
      <dgm:prSet presAssocID="{B91AEA92-9B26-4622-8FB5-698F7925C0F3}" presName="sibTrans" presStyleCnt="0"/>
      <dgm:spPr/>
    </dgm:pt>
    <dgm:pt modelId="{F15D29B7-1237-418F-B678-F59E85D7313D}" type="pres">
      <dgm:prSet presAssocID="{F112A1C9-EAFB-479A-8968-35610E3F3856}" presName="compNode" presStyleCnt="0"/>
      <dgm:spPr/>
    </dgm:pt>
    <dgm:pt modelId="{5E8B4239-248A-47DC-A3FB-C4D84B6C75A2}" type="pres">
      <dgm:prSet presAssocID="{F112A1C9-EAFB-479A-8968-35610E3F385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Tick"/>
        </a:ext>
      </dgm:extLst>
    </dgm:pt>
    <dgm:pt modelId="{F4FBEDD5-32F3-408F-BDE7-0E224C775C7D}" type="pres">
      <dgm:prSet presAssocID="{F112A1C9-EAFB-479A-8968-35610E3F3856}" presName="iconSpace" presStyleCnt="0"/>
      <dgm:spPr/>
    </dgm:pt>
    <dgm:pt modelId="{E9A56703-A035-49F8-8836-C2FB8C488BC8}" type="pres">
      <dgm:prSet presAssocID="{F112A1C9-EAFB-479A-8968-35610E3F3856}" presName="parTx" presStyleLbl="revTx" presStyleIdx="2" presStyleCnt="6">
        <dgm:presLayoutVars>
          <dgm:chMax val="0"/>
          <dgm:chPref val="0"/>
        </dgm:presLayoutVars>
      </dgm:prSet>
      <dgm:spPr/>
    </dgm:pt>
    <dgm:pt modelId="{B9CD093A-4780-427A-9B50-0243B96C1DDD}" type="pres">
      <dgm:prSet presAssocID="{F112A1C9-EAFB-479A-8968-35610E3F3856}" presName="txSpace" presStyleCnt="0"/>
      <dgm:spPr/>
    </dgm:pt>
    <dgm:pt modelId="{33B322AC-695C-4099-8ADC-80E5DAB21B11}" type="pres">
      <dgm:prSet presAssocID="{F112A1C9-EAFB-479A-8968-35610E3F3856}" presName="desTx" presStyleLbl="revTx" presStyleIdx="3" presStyleCnt="6">
        <dgm:presLayoutVars/>
      </dgm:prSet>
      <dgm:spPr/>
    </dgm:pt>
    <dgm:pt modelId="{0DF56ECA-6B4C-4AF0-8B73-98228F1A7620}" type="pres">
      <dgm:prSet presAssocID="{AE552767-D049-4AF4-A8D5-FB64F980C7E9}" presName="sibTrans" presStyleCnt="0"/>
      <dgm:spPr/>
    </dgm:pt>
    <dgm:pt modelId="{2F133586-9854-4E83-BD06-7A2C4201E4A8}" type="pres">
      <dgm:prSet presAssocID="{953B04E5-79BD-4331-B416-B5CD2457BBA4}" presName="compNode" presStyleCnt="0"/>
      <dgm:spPr/>
    </dgm:pt>
    <dgm:pt modelId="{17347993-95CB-4120-96FB-3281F41FC143}" type="pres">
      <dgm:prSet presAssocID="{953B04E5-79BD-4331-B416-B5CD2457BBA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tatistics"/>
        </a:ext>
      </dgm:extLst>
    </dgm:pt>
    <dgm:pt modelId="{8753329B-CAC8-4F0E-9D25-78CB2FA590AA}" type="pres">
      <dgm:prSet presAssocID="{953B04E5-79BD-4331-B416-B5CD2457BBA4}" presName="iconSpace" presStyleCnt="0"/>
      <dgm:spPr/>
    </dgm:pt>
    <dgm:pt modelId="{4213841B-DAC1-4923-9E07-9F35BCDD4FA5}" type="pres">
      <dgm:prSet presAssocID="{953B04E5-79BD-4331-B416-B5CD2457BBA4}" presName="parTx" presStyleLbl="revTx" presStyleIdx="4" presStyleCnt="6">
        <dgm:presLayoutVars>
          <dgm:chMax val="0"/>
          <dgm:chPref val="0"/>
        </dgm:presLayoutVars>
      </dgm:prSet>
      <dgm:spPr/>
    </dgm:pt>
    <dgm:pt modelId="{9D184CAF-3C0C-4EEB-A304-D45CB96261A8}" type="pres">
      <dgm:prSet presAssocID="{953B04E5-79BD-4331-B416-B5CD2457BBA4}" presName="txSpace" presStyleCnt="0"/>
      <dgm:spPr/>
    </dgm:pt>
    <dgm:pt modelId="{BFE0A9A8-EE23-454B-B52A-E93254E1A3DB}" type="pres">
      <dgm:prSet presAssocID="{953B04E5-79BD-4331-B416-B5CD2457BBA4}" presName="desTx" presStyleLbl="revTx" presStyleIdx="5" presStyleCnt="6">
        <dgm:presLayoutVars/>
      </dgm:prSet>
      <dgm:spPr/>
    </dgm:pt>
  </dgm:ptLst>
  <dgm:cxnLst>
    <dgm:cxn modelId="{8173D00C-1F6C-4A92-8441-6B9AC7A655CF}" type="presOf" srcId="{953B04E5-79BD-4331-B416-B5CD2457BBA4}" destId="{4213841B-DAC1-4923-9E07-9F35BCDD4FA5}" srcOrd="0" destOrd="0" presId="urn:microsoft.com/office/officeart/2018/2/layout/IconLabelDescriptionList"/>
    <dgm:cxn modelId="{C9C79228-1E3D-4523-85F1-52FFA389895D}" type="presOf" srcId="{594B95FC-1AF3-4520-8E7F-A46E1D7C0B7B}" destId="{BFE0A9A8-EE23-454B-B52A-E93254E1A3DB}" srcOrd="0" destOrd="1" presId="urn:microsoft.com/office/officeart/2018/2/layout/IconLabelDescriptionList"/>
    <dgm:cxn modelId="{9769BD2E-08EF-46CD-9396-F8E10753BD4D}" srcId="{953B04E5-79BD-4331-B416-B5CD2457BBA4}" destId="{895BE541-62B5-4CF4-A189-00FEFB3AF24A}" srcOrd="0" destOrd="0" parTransId="{78AF3FF5-8923-4161-ADBA-A4596D4E4DF1}" sibTransId="{FB064D2A-4483-4201-A0D5-DB56175B5C55}"/>
    <dgm:cxn modelId="{DC579431-6110-4AC9-BC6E-7B3BAD9D130E}" srcId="{8A8CF496-F775-4762-A8E6-5BA3F4731037}" destId="{6485B65D-5DCC-4FFA-86A2-4E5EFDAB132A}" srcOrd="1" destOrd="0" parTransId="{81FCC2CF-3A70-433C-A765-919A3B51CA7D}" sibTransId="{D306379F-C2FB-4D1D-B3ED-FD16DF88F59D}"/>
    <dgm:cxn modelId="{3EABF135-4F64-424E-AFA3-900882CF7E3B}" type="presOf" srcId="{CA76EBAE-93C7-477C-80A8-9DA939BE8FD9}" destId="{26244429-112B-45E9-A89B-69FFC6EE8C96}" srcOrd="0" destOrd="0" presId="urn:microsoft.com/office/officeart/2018/2/layout/IconLabelDescriptionList"/>
    <dgm:cxn modelId="{FDB17F5D-2FAC-494D-8380-D25BBAC430FA}" type="presOf" srcId="{8A8CF496-F775-4762-A8E6-5BA3F4731037}" destId="{6387E219-BACF-4B64-9DF0-425969B7F4C7}" srcOrd="0" destOrd="0" presId="urn:microsoft.com/office/officeart/2018/2/layout/IconLabelDescriptionList"/>
    <dgm:cxn modelId="{9FDA7151-613D-48C4-A7E6-170F9BE18696}" srcId="{CA76EBAE-93C7-477C-80A8-9DA939BE8FD9}" destId="{F112A1C9-EAFB-479A-8968-35610E3F3856}" srcOrd="1" destOrd="0" parTransId="{3E213517-7A2F-49B4-B1F3-3F22C5593684}" sibTransId="{AE552767-D049-4AF4-A8D5-FB64F980C7E9}"/>
    <dgm:cxn modelId="{F2F2A176-844F-4FF2-B6E0-D5C8EE29A275}" type="presOf" srcId="{CB1E6667-57DC-4314-852D-F0E400264EE5}" destId="{2F6DCFBC-EEAA-4C56-AEA1-B0182C237631}" srcOrd="0" destOrd="0" presId="urn:microsoft.com/office/officeart/2018/2/layout/IconLabelDescriptionList"/>
    <dgm:cxn modelId="{6E419D57-16BE-44C6-B247-14CBEEB29D0D}" type="presOf" srcId="{F112A1C9-EAFB-479A-8968-35610E3F3856}" destId="{E9A56703-A035-49F8-8836-C2FB8C488BC8}" srcOrd="0" destOrd="0" presId="urn:microsoft.com/office/officeart/2018/2/layout/IconLabelDescriptionList"/>
    <dgm:cxn modelId="{EF7C8585-2C8D-493E-9B5A-C7DADF3295F0}" type="presOf" srcId="{895BE541-62B5-4CF4-A189-00FEFB3AF24A}" destId="{BFE0A9A8-EE23-454B-B52A-E93254E1A3DB}" srcOrd="0" destOrd="0" presId="urn:microsoft.com/office/officeart/2018/2/layout/IconLabelDescriptionList"/>
    <dgm:cxn modelId="{2B310888-3EE6-4E64-8C1E-7C98643B6EB5}" srcId="{953B04E5-79BD-4331-B416-B5CD2457BBA4}" destId="{594B95FC-1AF3-4520-8E7F-A46E1D7C0B7B}" srcOrd="1" destOrd="0" parTransId="{D45DCACA-CB57-482E-B9FD-9334D3A9CC77}" sibTransId="{A669EBE8-0F02-487D-8C17-E99C05143431}"/>
    <dgm:cxn modelId="{FE8E228E-9D8A-407A-85BA-D1E3DE3D183F}" srcId="{CA76EBAE-93C7-477C-80A8-9DA939BE8FD9}" destId="{8A8CF496-F775-4762-A8E6-5BA3F4731037}" srcOrd="0" destOrd="0" parTransId="{ECE32453-8526-4D62-911B-347F6E861522}" sibTransId="{B91AEA92-9B26-4622-8FB5-698F7925C0F3}"/>
    <dgm:cxn modelId="{D8163397-2FFB-40C6-9932-1B2DBDB28EC8}" srcId="{F112A1C9-EAFB-479A-8968-35610E3F3856}" destId="{8C7FEC38-2939-44E9-A4C6-1A3DC01F82BB}" srcOrd="0" destOrd="0" parTransId="{16208F51-9373-44D7-B8AF-8DC0E7B95E01}" sibTransId="{E83E9E36-6B77-45AD-8A6D-29D76A3F4106}"/>
    <dgm:cxn modelId="{E895C3A2-B4BB-4664-9DCD-A5C3F712B591}" srcId="{8A8CF496-F775-4762-A8E6-5BA3F4731037}" destId="{CB1E6667-57DC-4314-852D-F0E400264EE5}" srcOrd="0" destOrd="0" parTransId="{7302A10C-F7EE-4A1D-8790-C02B3623F5F0}" sibTransId="{B30D2795-2A7D-49AD-A108-EAEA84DA440B}"/>
    <dgm:cxn modelId="{741E9CA5-C52E-4FDD-924B-A63379731333}" type="presOf" srcId="{DBA92C1A-D67A-48B4-AE06-955CAD3B9D58}" destId="{33B322AC-695C-4099-8ADC-80E5DAB21B11}" srcOrd="0" destOrd="1" presId="urn:microsoft.com/office/officeart/2018/2/layout/IconLabelDescriptionList"/>
    <dgm:cxn modelId="{7A30AEA8-39B6-46C1-BFB1-1F7938957D4E}" srcId="{CA76EBAE-93C7-477C-80A8-9DA939BE8FD9}" destId="{953B04E5-79BD-4331-B416-B5CD2457BBA4}" srcOrd="2" destOrd="0" parTransId="{51274BA0-E2B6-4A26-9B50-6206C8A42443}" sibTransId="{AFE49ABA-81A1-4FD6-BC88-8CC51CDFA1BC}"/>
    <dgm:cxn modelId="{025D45C4-13CE-4259-B7B1-24F7540DBB8E}" type="presOf" srcId="{8C7FEC38-2939-44E9-A4C6-1A3DC01F82BB}" destId="{33B322AC-695C-4099-8ADC-80E5DAB21B11}" srcOrd="0" destOrd="0" presId="urn:microsoft.com/office/officeart/2018/2/layout/IconLabelDescriptionList"/>
    <dgm:cxn modelId="{CF1A9EF1-1D1B-4EE1-8C74-2A16A1313F3C}" srcId="{F112A1C9-EAFB-479A-8968-35610E3F3856}" destId="{DBA92C1A-D67A-48B4-AE06-955CAD3B9D58}" srcOrd="1" destOrd="0" parTransId="{6AEBC9FB-ACBB-4C61-8EA3-866024E2373E}" sibTransId="{C5D624D9-E53B-4964-AAE4-74CEA1389711}"/>
    <dgm:cxn modelId="{A346F2F4-0D97-47AA-8634-92492D05EFBC}" type="presOf" srcId="{6485B65D-5DCC-4FFA-86A2-4E5EFDAB132A}" destId="{2F6DCFBC-EEAA-4C56-AEA1-B0182C237631}" srcOrd="0" destOrd="1" presId="urn:microsoft.com/office/officeart/2018/2/layout/IconLabelDescriptionList"/>
    <dgm:cxn modelId="{01CE9663-58A9-4D8A-B7AA-90728C010DF0}" type="presParOf" srcId="{26244429-112B-45E9-A89B-69FFC6EE8C96}" destId="{2B1AF3CF-15C1-4469-A9ED-7C2027C065A0}" srcOrd="0" destOrd="0" presId="urn:microsoft.com/office/officeart/2018/2/layout/IconLabelDescriptionList"/>
    <dgm:cxn modelId="{A6AFAE44-0498-4776-A76A-2D0A9BCF5FC9}" type="presParOf" srcId="{2B1AF3CF-15C1-4469-A9ED-7C2027C065A0}" destId="{8E6B8347-F655-4248-ACF6-633113C544E2}" srcOrd="0" destOrd="0" presId="urn:microsoft.com/office/officeart/2018/2/layout/IconLabelDescriptionList"/>
    <dgm:cxn modelId="{48955037-9187-4F45-B62E-E37F696615AD}" type="presParOf" srcId="{2B1AF3CF-15C1-4469-A9ED-7C2027C065A0}" destId="{1EBBE928-1339-4F59-AD2A-940AF46D5776}" srcOrd="1" destOrd="0" presId="urn:microsoft.com/office/officeart/2018/2/layout/IconLabelDescriptionList"/>
    <dgm:cxn modelId="{594D33DB-2D72-46F3-AECD-431BA835168D}" type="presParOf" srcId="{2B1AF3CF-15C1-4469-A9ED-7C2027C065A0}" destId="{6387E219-BACF-4B64-9DF0-425969B7F4C7}" srcOrd="2" destOrd="0" presId="urn:microsoft.com/office/officeart/2018/2/layout/IconLabelDescriptionList"/>
    <dgm:cxn modelId="{0EB62C8A-008C-4BEE-9C29-4BA7BC824002}" type="presParOf" srcId="{2B1AF3CF-15C1-4469-A9ED-7C2027C065A0}" destId="{B8FF6C3F-4ACE-4160-BBC5-E4AF94DEB5B9}" srcOrd="3" destOrd="0" presId="urn:microsoft.com/office/officeart/2018/2/layout/IconLabelDescriptionList"/>
    <dgm:cxn modelId="{4BEC07E1-711A-4C35-B552-2BBD02DF2390}" type="presParOf" srcId="{2B1AF3CF-15C1-4469-A9ED-7C2027C065A0}" destId="{2F6DCFBC-EEAA-4C56-AEA1-B0182C237631}" srcOrd="4" destOrd="0" presId="urn:microsoft.com/office/officeart/2018/2/layout/IconLabelDescriptionList"/>
    <dgm:cxn modelId="{CDF8ED96-C286-495F-8D54-1B0C1EDDD05C}" type="presParOf" srcId="{26244429-112B-45E9-A89B-69FFC6EE8C96}" destId="{1401A49F-C88E-48A0-8191-05D4FAB1D043}" srcOrd="1" destOrd="0" presId="urn:microsoft.com/office/officeart/2018/2/layout/IconLabelDescriptionList"/>
    <dgm:cxn modelId="{05F5EDD0-0E98-40FE-A83E-834768CD9515}" type="presParOf" srcId="{26244429-112B-45E9-A89B-69FFC6EE8C96}" destId="{F15D29B7-1237-418F-B678-F59E85D7313D}" srcOrd="2" destOrd="0" presId="urn:microsoft.com/office/officeart/2018/2/layout/IconLabelDescriptionList"/>
    <dgm:cxn modelId="{5865A26E-4D9A-41D3-BA77-0C9B103AE1B5}" type="presParOf" srcId="{F15D29B7-1237-418F-B678-F59E85D7313D}" destId="{5E8B4239-248A-47DC-A3FB-C4D84B6C75A2}" srcOrd="0" destOrd="0" presId="urn:microsoft.com/office/officeart/2018/2/layout/IconLabelDescriptionList"/>
    <dgm:cxn modelId="{DFEC21B8-ECD1-430F-A815-57D3E1270E0C}" type="presParOf" srcId="{F15D29B7-1237-418F-B678-F59E85D7313D}" destId="{F4FBEDD5-32F3-408F-BDE7-0E224C775C7D}" srcOrd="1" destOrd="0" presId="urn:microsoft.com/office/officeart/2018/2/layout/IconLabelDescriptionList"/>
    <dgm:cxn modelId="{29FA822D-189F-47E9-B3E3-7F8FC7A1B517}" type="presParOf" srcId="{F15D29B7-1237-418F-B678-F59E85D7313D}" destId="{E9A56703-A035-49F8-8836-C2FB8C488BC8}" srcOrd="2" destOrd="0" presId="urn:microsoft.com/office/officeart/2018/2/layout/IconLabelDescriptionList"/>
    <dgm:cxn modelId="{3C85B3CD-2016-4040-A556-8397C3C60D22}" type="presParOf" srcId="{F15D29B7-1237-418F-B678-F59E85D7313D}" destId="{B9CD093A-4780-427A-9B50-0243B96C1DDD}" srcOrd="3" destOrd="0" presId="urn:microsoft.com/office/officeart/2018/2/layout/IconLabelDescriptionList"/>
    <dgm:cxn modelId="{82EAEBAA-4FB3-433F-88A4-3EB81390F4AA}" type="presParOf" srcId="{F15D29B7-1237-418F-B678-F59E85D7313D}" destId="{33B322AC-695C-4099-8ADC-80E5DAB21B11}" srcOrd="4" destOrd="0" presId="urn:microsoft.com/office/officeart/2018/2/layout/IconLabelDescriptionList"/>
    <dgm:cxn modelId="{51609739-F2FF-4AB2-BAD8-0369C1D32F31}" type="presParOf" srcId="{26244429-112B-45E9-A89B-69FFC6EE8C96}" destId="{0DF56ECA-6B4C-4AF0-8B73-98228F1A7620}" srcOrd="3" destOrd="0" presId="urn:microsoft.com/office/officeart/2018/2/layout/IconLabelDescriptionList"/>
    <dgm:cxn modelId="{198CC218-567F-448A-B7FE-EF346E8E2D8D}" type="presParOf" srcId="{26244429-112B-45E9-A89B-69FFC6EE8C96}" destId="{2F133586-9854-4E83-BD06-7A2C4201E4A8}" srcOrd="4" destOrd="0" presId="urn:microsoft.com/office/officeart/2018/2/layout/IconLabelDescriptionList"/>
    <dgm:cxn modelId="{4FF3EFE4-6027-45CD-8515-91DFCF8E16AA}" type="presParOf" srcId="{2F133586-9854-4E83-BD06-7A2C4201E4A8}" destId="{17347993-95CB-4120-96FB-3281F41FC143}" srcOrd="0" destOrd="0" presId="urn:microsoft.com/office/officeart/2018/2/layout/IconLabelDescriptionList"/>
    <dgm:cxn modelId="{283EE7C0-305F-4945-B617-0F7E49946600}" type="presParOf" srcId="{2F133586-9854-4E83-BD06-7A2C4201E4A8}" destId="{8753329B-CAC8-4F0E-9D25-78CB2FA590AA}" srcOrd="1" destOrd="0" presId="urn:microsoft.com/office/officeart/2018/2/layout/IconLabelDescriptionList"/>
    <dgm:cxn modelId="{F275ED25-E38B-4683-82E9-05B83E14369B}" type="presParOf" srcId="{2F133586-9854-4E83-BD06-7A2C4201E4A8}" destId="{4213841B-DAC1-4923-9E07-9F35BCDD4FA5}" srcOrd="2" destOrd="0" presId="urn:microsoft.com/office/officeart/2018/2/layout/IconLabelDescriptionList"/>
    <dgm:cxn modelId="{6E0809D8-A7D0-4B9E-8534-3B01FA4A927A}" type="presParOf" srcId="{2F133586-9854-4E83-BD06-7A2C4201E4A8}" destId="{9D184CAF-3C0C-4EEB-A304-D45CB96261A8}" srcOrd="3" destOrd="0" presId="urn:microsoft.com/office/officeart/2018/2/layout/IconLabelDescriptionList"/>
    <dgm:cxn modelId="{23294F14-25C4-4914-9CB0-5391630D5E15}" type="presParOf" srcId="{2F133586-9854-4E83-BD06-7A2C4201E4A8}" destId="{BFE0A9A8-EE23-454B-B52A-E93254E1A3DB}"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AF7B06A5-A150-419E-9103-D81A2A2EB111}"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95E91918-0681-4CE5-8D4B-83972F350B96}">
      <dgm:prSet/>
      <dgm:spPr/>
      <dgm:t>
        <a:bodyPr/>
        <a:lstStyle/>
        <a:p>
          <a:pPr>
            <a:lnSpc>
              <a:spcPct val="100000"/>
            </a:lnSpc>
          </a:pPr>
          <a:r>
            <a:rPr lang="en-GB"/>
            <a:t>Project achieved significant success in knowledge sharing and user engagement</a:t>
          </a:r>
          <a:endParaRPr lang="en-US"/>
        </a:p>
      </dgm:t>
    </dgm:pt>
    <dgm:pt modelId="{878925FB-0DB4-4EF5-8B83-9C6FF9346077}" type="parTrans" cxnId="{8327FE24-2E4D-4587-970E-5538D1685DE6}">
      <dgm:prSet/>
      <dgm:spPr/>
      <dgm:t>
        <a:bodyPr/>
        <a:lstStyle/>
        <a:p>
          <a:endParaRPr lang="en-US"/>
        </a:p>
      </dgm:t>
    </dgm:pt>
    <dgm:pt modelId="{616584E8-73AC-436E-8904-61156E1BDAB2}" type="sibTrans" cxnId="{8327FE24-2E4D-4587-970E-5538D1685DE6}">
      <dgm:prSet/>
      <dgm:spPr/>
      <dgm:t>
        <a:bodyPr/>
        <a:lstStyle/>
        <a:p>
          <a:endParaRPr lang="en-US"/>
        </a:p>
      </dgm:t>
    </dgm:pt>
    <dgm:pt modelId="{FD13AB88-59DF-4EE3-B597-E06DB4DFEF56}">
      <dgm:prSet/>
      <dgm:spPr/>
      <dgm:t>
        <a:bodyPr/>
        <a:lstStyle/>
        <a:p>
          <a:pPr>
            <a:lnSpc>
              <a:spcPct val="100000"/>
            </a:lnSpc>
          </a:pPr>
          <a:r>
            <a:rPr lang="en-GB"/>
            <a:t>Continuous improvement needed to break down departmental silos and enhance content moderation</a:t>
          </a:r>
          <a:endParaRPr lang="en-US"/>
        </a:p>
      </dgm:t>
    </dgm:pt>
    <dgm:pt modelId="{EDAA910F-51EB-44A2-85AB-44D75EA10436}" type="parTrans" cxnId="{CBD37E40-A2C0-49C3-8700-0885B82CEE17}">
      <dgm:prSet/>
      <dgm:spPr/>
      <dgm:t>
        <a:bodyPr/>
        <a:lstStyle/>
        <a:p>
          <a:endParaRPr lang="en-US"/>
        </a:p>
      </dgm:t>
    </dgm:pt>
    <dgm:pt modelId="{1FF3D47E-BDE9-454A-8C5F-3907B83F6379}" type="sibTrans" cxnId="{CBD37E40-A2C0-49C3-8700-0885B82CEE17}">
      <dgm:prSet/>
      <dgm:spPr/>
      <dgm:t>
        <a:bodyPr/>
        <a:lstStyle/>
        <a:p>
          <a:endParaRPr lang="en-US"/>
        </a:p>
      </dgm:t>
    </dgm:pt>
    <dgm:pt modelId="{6B4B7D84-8C3E-4D2E-9F45-B3DD47B6899B}">
      <dgm:prSet/>
      <dgm:spPr/>
      <dgm:t>
        <a:bodyPr/>
        <a:lstStyle/>
        <a:p>
          <a:pPr>
            <a:lnSpc>
              <a:spcPct val="100000"/>
            </a:lnSpc>
          </a:pPr>
          <a:r>
            <a:rPr lang="en-GB"/>
            <a:t>Robust security measures necessary to protect against unauthorized access and data threats</a:t>
          </a:r>
          <a:endParaRPr lang="en-US" dirty="0"/>
        </a:p>
      </dgm:t>
    </dgm:pt>
    <dgm:pt modelId="{8682401C-2EB0-49AB-9AB4-EFC9C55E6F88}" type="parTrans" cxnId="{9100260F-8DCA-453D-8D9B-1773CBFE2709}">
      <dgm:prSet/>
      <dgm:spPr/>
      <dgm:t>
        <a:bodyPr/>
        <a:lstStyle/>
        <a:p>
          <a:endParaRPr lang="en-US"/>
        </a:p>
      </dgm:t>
    </dgm:pt>
    <dgm:pt modelId="{561A08C4-4051-4AB3-AD1F-EF257ADC1988}" type="sibTrans" cxnId="{9100260F-8DCA-453D-8D9B-1773CBFE2709}">
      <dgm:prSet/>
      <dgm:spPr/>
      <dgm:t>
        <a:bodyPr/>
        <a:lstStyle/>
        <a:p>
          <a:endParaRPr lang="en-US"/>
        </a:p>
      </dgm:t>
    </dgm:pt>
    <dgm:pt modelId="{DA669FBD-FBBA-40BB-854A-0B6BD08DCABC}">
      <dgm:prSet/>
      <dgm:spPr/>
      <dgm:t>
        <a:bodyPr/>
        <a:lstStyle/>
        <a:p>
          <a:pPr>
            <a:lnSpc>
              <a:spcPct val="100000"/>
            </a:lnSpc>
          </a:pPr>
          <a:r>
            <a:rPr lang="en-GB"/>
            <a:t>Incorporate more non-functional test plans and automated UI tests for stability and reliability</a:t>
          </a:r>
          <a:endParaRPr lang="en-US"/>
        </a:p>
      </dgm:t>
    </dgm:pt>
    <dgm:pt modelId="{DDB1ED1D-A01C-412E-A812-C785E4BAB930}" type="parTrans" cxnId="{87C830AF-568C-44CD-A800-3DD4CFC36A10}">
      <dgm:prSet/>
      <dgm:spPr/>
      <dgm:t>
        <a:bodyPr/>
        <a:lstStyle/>
        <a:p>
          <a:endParaRPr lang="en-US"/>
        </a:p>
      </dgm:t>
    </dgm:pt>
    <dgm:pt modelId="{FFA84EF2-6F82-4852-BBBE-E245CF3DD741}" type="sibTrans" cxnId="{87C830AF-568C-44CD-A800-3DD4CFC36A10}">
      <dgm:prSet/>
      <dgm:spPr/>
      <dgm:t>
        <a:bodyPr/>
        <a:lstStyle/>
        <a:p>
          <a:endParaRPr lang="en-US"/>
        </a:p>
      </dgm:t>
    </dgm:pt>
    <dgm:pt modelId="{7CF01767-CC50-4603-9978-B051B22FF65F}" type="pres">
      <dgm:prSet presAssocID="{AF7B06A5-A150-419E-9103-D81A2A2EB111}" presName="root" presStyleCnt="0">
        <dgm:presLayoutVars>
          <dgm:dir/>
          <dgm:resizeHandles val="exact"/>
        </dgm:presLayoutVars>
      </dgm:prSet>
      <dgm:spPr/>
    </dgm:pt>
    <dgm:pt modelId="{769862C2-B3C9-4A17-9791-6831ECECE594}" type="pres">
      <dgm:prSet presAssocID="{95E91918-0681-4CE5-8D4B-83972F350B96}" presName="compNode" presStyleCnt="0"/>
      <dgm:spPr/>
    </dgm:pt>
    <dgm:pt modelId="{EA0F9C0B-C793-4E40-B188-461F95BB167D}" type="pres">
      <dgm:prSet presAssocID="{95E91918-0681-4CE5-8D4B-83972F350B96}" presName="bgRect" presStyleLbl="bgShp" presStyleIdx="0" presStyleCnt="4"/>
      <dgm:spPr/>
    </dgm:pt>
    <dgm:pt modelId="{9549EAC0-0520-4B44-A436-624774907038}" type="pres">
      <dgm:prSet presAssocID="{95E91918-0681-4CE5-8D4B-83972F350B96}"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E5485EDF-47C8-4076-9DC1-01F46D3A0A83}" type="pres">
      <dgm:prSet presAssocID="{95E91918-0681-4CE5-8D4B-83972F350B96}" presName="spaceRect" presStyleCnt="0"/>
      <dgm:spPr/>
    </dgm:pt>
    <dgm:pt modelId="{17FFE5A0-7270-4627-8E65-C73177244061}" type="pres">
      <dgm:prSet presAssocID="{95E91918-0681-4CE5-8D4B-83972F350B96}" presName="parTx" presStyleLbl="revTx" presStyleIdx="0" presStyleCnt="4">
        <dgm:presLayoutVars>
          <dgm:chMax val="0"/>
          <dgm:chPref val="0"/>
        </dgm:presLayoutVars>
      </dgm:prSet>
      <dgm:spPr/>
    </dgm:pt>
    <dgm:pt modelId="{D81EB6E2-8839-4F6C-BA1C-E4B51A6DB270}" type="pres">
      <dgm:prSet presAssocID="{616584E8-73AC-436E-8904-61156E1BDAB2}" presName="sibTrans" presStyleCnt="0"/>
      <dgm:spPr/>
    </dgm:pt>
    <dgm:pt modelId="{D0DB68EB-A28A-40FE-BC13-46ECEAB96DC0}" type="pres">
      <dgm:prSet presAssocID="{FD13AB88-59DF-4EE3-B597-E06DB4DFEF56}" presName="compNode" presStyleCnt="0"/>
      <dgm:spPr/>
    </dgm:pt>
    <dgm:pt modelId="{829C864F-92F3-41DB-8E78-36E9B6225C1A}" type="pres">
      <dgm:prSet presAssocID="{FD13AB88-59DF-4EE3-B597-E06DB4DFEF56}" presName="bgRect" presStyleLbl="bgShp" presStyleIdx="1" presStyleCnt="4"/>
      <dgm:spPr/>
    </dgm:pt>
    <dgm:pt modelId="{9C6C778D-E406-45BD-8EB8-DBDB4883107D}" type="pres">
      <dgm:prSet presAssocID="{FD13AB88-59DF-4EE3-B597-E06DB4DFEF56}"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ick"/>
        </a:ext>
      </dgm:extLst>
    </dgm:pt>
    <dgm:pt modelId="{8DF29A37-CA88-4624-BCA1-24571B913A49}" type="pres">
      <dgm:prSet presAssocID="{FD13AB88-59DF-4EE3-B597-E06DB4DFEF56}" presName="spaceRect" presStyleCnt="0"/>
      <dgm:spPr/>
    </dgm:pt>
    <dgm:pt modelId="{2303A595-5456-4548-9251-E571CAC10FE9}" type="pres">
      <dgm:prSet presAssocID="{FD13AB88-59DF-4EE3-B597-E06DB4DFEF56}" presName="parTx" presStyleLbl="revTx" presStyleIdx="1" presStyleCnt="4">
        <dgm:presLayoutVars>
          <dgm:chMax val="0"/>
          <dgm:chPref val="0"/>
        </dgm:presLayoutVars>
      </dgm:prSet>
      <dgm:spPr/>
    </dgm:pt>
    <dgm:pt modelId="{6C9A70C3-65F5-4F19-860B-2D0CDCA5ACCE}" type="pres">
      <dgm:prSet presAssocID="{1FF3D47E-BDE9-454A-8C5F-3907B83F6379}" presName="sibTrans" presStyleCnt="0"/>
      <dgm:spPr/>
    </dgm:pt>
    <dgm:pt modelId="{853DD8C4-4792-431B-BA05-D36A0F4ABF94}" type="pres">
      <dgm:prSet presAssocID="{6B4B7D84-8C3E-4D2E-9F45-B3DD47B6899B}" presName="compNode" presStyleCnt="0"/>
      <dgm:spPr/>
    </dgm:pt>
    <dgm:pt modelId="{1A6BD2D7-4B91-4A74-AB0B-49ED05D52840}" type="pres">
      <dgm:prSet presAssocID="{6B4B7D84-8C3E-4D2E-9F45-B3DD47B6899B}" presName="bgRect" presStyleLbl="bgShp" presStyleIdx="2" presStyleCnt="4"/>
      <dgm:spPr/>
    </dgm:pt>
    <dgm:pt modelId="{4F2F1DED-6326-44E3-887D-899ECB52E188}" type="pres">
      <dgm:prSet presAssocID="{6B4B7D84-8C3E-4D2E-9F45-B3DD47B6899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ock"/>
        </a:ext>
      </dgm:extLst>
    </dgm:pt>
    <dgm:pt modelId="{34177518-FE97-47DA-8C67-4BB1D7C71B12}" type="pres">
      <dgm:prSet presAssocID="{6B4B7D84-8C3E-4D2E-9F45-B3DD47B6899B}" presName="spaceRect" presStyleCnt="0"/>
      <dgm:spPr/>
    </dgm:pt>
    <dgm:pt modelId="{DA79EAB8-AA92-4ACB-831A-1228CDF4F4A2}" type="pres">
      <dgm:prSet presAssocID="{6B4B7D84-8C3E-4D2E-9F45-B3DD47B6899B}" presName="parTx" presStyleLbl="revTx" presStyleIdx="2" presStyleCnt="4">
        <dgm:presLayoutVars>
          <dgm:chMax val="0"/>
          <dgm:chPref val="0"/>
        </dgm:presLayoutVars>
      </dgm:prSet>
      <dgm:spPr/>
    </dgm:pt>
    <dgm:pt modelId="{9B36B1EF-E768-439A-9F2D-549C971F21CD}" type="pres">
      <dgm:prSet presAssocID="{561A08C4-4051-4AB3-AD1F-EF257ADC1988}" presName="sibTrans" presStyleCnt="0"/>
      <dgm:spPr/>
    </dgm:pt>
    <dgm:pt modelId="{C34793AB-835D-4051-99A0-D79564CDAA90}" type="pres">
      <dgm:prSet presAssocID="{DA669FBD-FBBA-40BB-854A-0B6BD08DCABC}" presName="compNode" presStyleCnt="0"/>
      <dgm:spPr/>
    </dgm:pt>
    <dgm:pt modelId="{28386E51-5732-4D16-8D6B-3AA7339C01EF}" type="pres">
      <dgm:prSet presAssocID="{DA669FBD-FBBA-40BB-854A-0B6BD08DCABC}" presName="bgRect" presStyleLbl="bgShp" presStyleIdx="3" presStyleCnt="4"/>
      <dgm:spPr/>
    </dgm:pt>
    <dgm:pt modelId="{FDF1F86C-40F1-4880-9466-25C402C4F375}" type="pres">
      <dgm:prSet presAssocID="{DA669FBD-FBBA-40BB-854A-0B6BD08DCAB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Gears"/>
        </a:ext>
      </dgm:extLst>
    </dgm:pt>
    <dgm:pt modelId="{C306149B-42E0-4615-AA52-44E0E22BB13E}" type="pres">
      <dgm:prSet presAssocID="{DA669FBD-FBBA-40BB-854A-0B6BD08DCABC}" presName="spaceRect" presStyleCnt="0"/>
      <dgm:spPr/>
    </dgm:pt>
    <dgm:pt modelId="{BB6DB91E-B5BD-4B38-9C2F-585DD0E74D53}" type="pres">
      <dgm:prSet presAssocID="{DA669FBD-FBBA-40BB-854A-0B6BD08DCABC}" presName="parTx" presStyleLbl="revTx" presStyleIdx="3" presStyleCnt="4">
        <dgm:presLayoutVars>
          <dgm:chMax val="0"/>
          <dgm:chPref val="0"/>
        </dgm:presLayoutVars>
      </dgm:prSet>
      <dgm:spPr/>
    </dgm:pt>
  </dgm:ptLst>
  <dgm:cxnLst>
    <dgm:cxn modelId="{9100260F-8DCA-453D-8D9B-1773CBFE2709}" srcId="{AF7B06A5-A150-419E-9103-D81A2A2EB111}" destId="{6B4B7D84-8C3E-4D2E-9F45-B3DD47B6899B}" srcOrd="2" destOrd="0" parTransId="{8682401C-2EB0-49AB-9AB4-EFC9C55E6F88}" sibTransId="{561A08C4-4051-4AB3-AD1F-EF257ADC1988}"/>
    <dgm:cxn modelId="{8327FE24-2E4D-4587-970E-5538D1685DE6}" srcId="{AF7B06A5-A150-419E-9103-D81A2A2EB111}" destId="{95E91918-0681-4CE5-8D4B-83972F350B96}" srcOrd="0" destOrd="0" parTransId="{878925FB-0DB4-4EF5-8B83-9C6FF9346077}" sibTransId="{616584E8-73AC-436E-8904-61156E1BDAB2}"/>
    <dgm:cxn modelId="{8AF63436-E6DD-4719-B621-55032991A85C}" type="presOf" srcId="{FD13AB88-59DF-4EE3-B597-E06DB4DFEF56}" destId="{2303A595-5456-4548-9251-E571CAC10FE9}" srcOrd="0" destOrd="0" presId="urn:microsoft.com/office/officeart/2018/2/layout/IconVerticalSolidList"/>
    <dgm:cxn modelId="{CBD37E40-A2C0-49C3-8700-0885B82CEE17}" srcId="{AF7B06A5-A150-419E-9103-D81A2A2EB111}" destId="{FD13AB88-59DF-4EE3-B597-E06DB4DFEF56}" srcOrd="1" destOrd="0" parTransId="{EDAA910F-51EB-44A2-85AB-44D75EA10436}" sibTransId="{1FF3D47E-BDE9-454A-8C5F-3907B83F6379}"/>
    <dgm:cxn modelId="{C7B14EA4-176C-4F58-BA49-62493B4AD0B9}" type="presOf" srcId="{95E91918-0681-4CE5-8D4B-83972F350B96}" destId="{17FFE5A0-7270-4627-8E65-C73177244061}" srcOrd="0" destOrd="0" presId="urn:microsoft.com/office/officeart/2018/2/layout/IconVerticalSolidList"/>
    <dgm:cxn modelId="{2A917DA5-56C6-4537-BC39-23C11A0426A2}" type="presOf" srcId="{DA669FBD-FBBA-40BB-854A-0B6BD08DCABC}" destId="{BB6DB91E-B5BD-4B38-9C2F-585DD0E74D53}" srcOrd="0" destOrd="0" presId="urn:microsoft.com/office/officeart/2018/2/layout/IconVerticalSolidList"/>
    <dgm:cxn modelId="{87C830AF-568C-44CD-A800-3DD4CFC36A10}" srcId="{AF7B06A5-A150-419E-9103-D81A2A2EB111}" destId="{DA669FBD-FBBA-40BB-854A-0B6BD08DCABC}" srcOrd="3" destOrd="0" parTransId="{DDB1ED1D-A01C-412E-A812-C785E4BAB930}" sibTransId="{FFA84EF2-6F82-4852-BBBE-E245CF3DD741}"/>
    <dgm:cxn modelId="{9692F3B9-4057-48C4-A3D9-81A4D5F87AE1}" type="presOf" srcId="{6B4B7D84-8C3E-4D2E-9F45-B3DD47B6899B}" destId="{DA79EAB8-AA92-4ACB-831A-1228CDF4F4A2}" srcOrd="0" destOrd="0" presId="urn:microsoft.com/office/officeart/2018/2/layout/IconVerticalSolidList"/>
    <dgm:cxn modelId="{D986E9D2-54B4-4D14-94CC-A1A0BA97783D}" type="presOf" srcId="{AF7B06A5-A150-419E-9103-D81A2A2EB111}" destId="{7CF01767-CC50-4603-9978-B051B22FF65F}" srcOrd="0" destOrd="0" presId="urn:microsoft.com/office/officeart/2018/2/layout/IconVerticalSolidList"/>
    <dgm:cxn modelId="{AC001829-7FFE-41DA-BDB7-33332D210056}" type="presParOf" srcId="{7CF01767-CC50-4603-9978-B051B22FF65F}" destId="{769862C2-B3C9-4A17-9791-6831ECECE594}" srcOrd="0" destOrd="0" presId="urn:microsoft.com/office/officeart/2018/2/layout/IconVerticalSolidList"/>
    <dgm:cxn modelId="{354DAF8E-6F2E-4958-AC08-999E96B1813C}" type="presParOf" srcId="{769862C2-B3C9-4A17-9791-6831ECECE594}" destId="{EA0F9C0B-C793-4E40-B188-461F95BB167D}" srcOrd="0" destOrd="0" presId="urn:microsoft.com/office/officeart/2018/2/layout/IconVerticalSolidList"/>
    <dgm:cxn modelId="{A1DF2AB5-F9BE-4DF2-BAA4-E147F39AB107}" type="presParOf" srcId="{769862C2-B3C9-4A17-9791-6831ECECE594}" destId="{9549EAC0-0520-4B44-A436-624774907038}" srcOrd="1" destOrd="0" presId="urn:microsoft.com/office/officeart/2018/2/layout/IconVerticalSolidList"/>
    <dgm:cxn modelId="{04216B88-CD78-45D5-B14F-68FD97F95286}" type="presParOf" srcId="{769862C2-B3C9-4A17-9791-6831ECECE594}" destId="{E5485EDF-47C8-4076-9DC1-01F46D3A0A83}" srcOrd="2" destOrd="0" presId="urn:microsoft.com/office/officeart/2018/2/layout/IconVerticalSolidList"/>
    <dgm:cxn modelId="{097A0DE9-1121-449A-98B0-7BDEA18C9354}" type="presParOf" srcId="{769862C2-B3C9-4A17-9791-6831ECECE594}" destId="{17FFE5A0-7270-4627-8E65-C73177244061}" srcOrd="3" destOrd="0" presId="urn:microsoft.com/office/officeart/2018/2/layout/IconVerticalSolidList"/>
    <dgm:cxn modelId="{C1F821C7-CEBB-41E0-B401-8895E94CC4D2}" type="presParOf" srcId="{7CF01767-CC50-4603-9978-B051B22FF65F}" destId="{D81EB6E2-8839-4F6C-BA1C-E4B51A6DB270}" srcOrd="1" destOrd="0" presId="urn:microsoft.com/office/officeart/2018/2/layout/IconVerticalSolidList"/>
    <dgm:cxn modelId="{A79392A8-6F5F-4F16-85BE-8B72F561C345}" type="presParOf" srcId="{7CF01767-CC50-4603-9978-B051B22FF65F}" destId="{D0DB68EB-A28A-40FE-BC13-46ECEAB96DC0}" srcOrd="2" destOrd="0" presId="urn:microsoft.com/office/officeart/2018/2/layout/IconVerticalSolidList"/>
    <dgm:cxn modelId="{25B0DAC6-4E18-4F5A-B05E-A4E9FF4C60FA}" type="presParOf" srcId="{D0DB68EB-A28A-40FE-BC13-46ECEAB96DC0}" destId="{829C864F-92F3-41DB-8E78-36E9B6225C1A}" srcOrd="0" destOrd="0" presId="urn:microsoft.com/office/officeart/2018/2/layout/IconVerticalSolidList"/>
    <dgm:cxn modelId="{13E6ACD6-B699-4A3C-B379-34BFE4D7D1DF}" type="presParOf" srcId="{D0DB68EB-A28A-40FE-BC13-46ECEAB96DC0}" destId="{9C6C778D-E406-45BD-8EB8-DBDB4883107D}" srcOrd="1" destOrd="0" presId="urn:microsoft.com/office/officeart/2018/2/layout/IconVerticalSolidList"/>
    <dgm:cxn modelId="{BAA8C26E-D533-4F38-B89D-98CD3DF094F2}" type="presParOf" srcId="{D0DB68EB-A28A-40FE-BC13-46ECEAB96DC0}" destId="{8DF29A37-CA88-4624-BCA1-24571B913A49}" srcOrd="2" destOrd="0" presId="urn:microsoft.com/office/officeart/2018/2/layout/IconVerticalSolidList"/>
    <dgm:cxn modelId="{89D5482C-1A73-4FDD-BC23-32CCD9717118}" type="presParOf" srcId="{D0DB68EB-A28A-40FE-BC13-46ECEAB96DC0}" destId="{2303A595-5456-4548-9251-E571CAC10FE9}" srcOrd="3" destOrd="0" presId="urn:microsoft.com/office/officeart/2018/2/layout/IconVerticalSolidList"/>
    <dgm:cxn modelId="{4FFE1104-8FC8-46B1-9631-501CF47DC25E}" type="presParOf" srcId="{7CF01767-CC50-4603-9978-B051B22FF65F}" destId="{6C9A70C3-65F5-4F19-860B-2D0CDCA5ACCE}" srcOrd="3" destOrd="0" presId="urn:microsoft.com/office/officeart/2018/2/layout/IconVerticalSolidList"/>
    <dgm:cxn modelId="{C8477302-B65F-42BC-91B9-A09F7EA62412}" type="presParOf" srcId="{7CF01767-CC50-4603-9978-B051B22FF65F}" destId="{853DD8C4-4792-431B-BA05-D36A0F4ABF94}" srcOrd="4" destOrd="0" presId="urn:microsoft.com/office/officeart/2018/2/layout/IconVerticalSolidList"/>
    <dgm:cxn modelId="{00A2CABD-8A81-43F5-8F6F-DDB6F7B86BC9}" type="presParOf" srcId="{853DD8C4-4792-431B-BA05-D36A0F4ABF94}" destId="{1A6BD2D7-4B91-4A74-AB0B-49ED05D52840}" srcOrd="0" destOrd="0" presId="urn:microsoft.com/office/officeart/2018/2/layout/IconVerticalSolidList"/>
    <dgm:cxn modelId="{CA6C4F92-7E47-4AC1-8C0C-445818CD8276}" type="presParOf" srcId="{853DD8C4-4792-431B-BA05-D36A0F4ABF94}" destId="{4F2F1DED-6326-44E3-887D-899ECB52E188}" srcOrd="1" destOrd="0" presId="urn:microsoft.com/office/officeart/2018/2/layout/IconVerticalSolidList"/>
    <dgm:cxn modelId="{68A8BF77-25BC-40A9-AE27-B38551BAF573}" type="presParOf" srcId="{853DD8C4-4792-431B-BA05-D36A0F4ABF94}" destId="{34177518-FE97-47DA-8C67-4BB1D7C71B12}" srcOrd="2" destOrd="0" presId="urn:microsoft.com/office/officeart/2018/2/layout/IconVerticalSolidList"/>
    <dgm:cxn modelId="{92617F3F-DECD-4F80-9AC5-B4F6A3989F39}" type="presParOf" srcId="{853DD8C4-4792-431B-BA05-D36A0F4ABF94}" destId="{DA79EAB8-AA92-4ACB-831A-1228CDF4F4A2}" srcOrd="3" destOrd="0" presId="urn:microsoft.com/office/officeart/2018/2/layout/IconVerticalSolidList"/>
    <dgm:cxn modelId="{AE28C11B-0EC6-44F0-A47D-1BF7402E2EC1}" type="presParOf" srcId="{7CF01767-CC50-4603-9978-B051B22FF65F}" destId="{9B36B1EF-E768-439A-9F2D-549C971F21CD}" srcOrd="5" destOrd="0" presId="urn:microsoft.com/office/officeart/2018/2/layout/IconVerticalSolidList"/>
    <dgm:cxn modelId="{07586F86-D138-4730-AB3F-195C67F21895}" type="presParOf" srcId="{7CF01767-CC50-4603-9978-B051B22FF65F}" destId="{C34793AB-835D-4051-99A0-D79564CDAA90}" srcOrd="6" destOrd="0" presId="urn:microsoft.com/office/officeart/2018/2/layout/IconVerticalSolidList"/>
    <dgm:cxn modelId="{DF2335C2-EAE3-4113-9761-BED708622CE0}" type="presParOf" srcId="{C34793AB-835D-4051-99A0-D79564CDAA90}" destId="{28386E51-5732-4D16-8D6B-3AA7339C01EF}" srcOrd="0" destOrd="0" presId="urn:microsoft.com/office/officeart/2018/2/layout/IconVerticalSolidList"/>
    <dgm:cxn modelId="{9DA5402E-11EC-4343-AC1E-0D4D7D788C41}" type="presParOf" srcId="{C34793AB-835D-4051-99A0-D79564CDAA90}" destId="{FDF1F86C-40F1-4880-9466-25C402C4F375}" srcOrd="1" destOrd="0" presId="urn:microsoft.com/office/officeart/2018/2/layout/IconVerticalSolidList"/>
    <dgm:cxn modelId="{A932BCA3-A520-4EDC-B667-5DA7D278DB44}" type="presParOf" srcId="{C34793AB-835D-4051-99A0-D79564CDAA90}" destId="{C306149B-42E0-4615-AA52-44E0E22BB13E}" srcOrd="2" destOrd="0" presId="urn:microsoft.com/office/officeart/2018/2/layout/IconVerticalSolidList"/>
    <dgm:cxn modelId="{5ED1899E-0F52-4D30-AF31-DDF46DC288B5}" type="presParOf" srcId="{C34793AB-835D-4051-99A0-D79564CDAA90}" destId="{BB6DB91E-B5BD-4B38-9C2F-585DD0E74D53}"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AB221F9-516A-46D7-BA31-0AB7E0BD72E3}"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92CA96D9-37FB-48CA-AB97-3AC4527AFC07}">
      <dgm:prSet/>
      <dgm:spPr/>
      <dgm:t>
        <a:bodyPr/>
        <a:lstStyle/>
        <a:p>
          <a:pPr>
            <a:lnSpc>
              <a:spcPct val="100000"/>
            </a:lnSpc>
          </a:pPr>
          <a:r>
            <a:rPr lang="en-GB" b="0" i="0"/>
            <a:t>Enables real-time communication and knowledge sharing among departments</a:t>
          </a:r>
          <a:endParaRPr lang="en-US"/>
        </a:p>
      </dgm:t>
    </dgm:pt>
    <dgm:pt modelId="{FEEDE49A-F144-4223-ABC6-A80ACBE1DA2B}" type="parTrans" cxnId="{6B3D052D-9C12-4999-B49E-CD81A2600998}">
      <dgm:prSet/>
      <dgm:spPr/>
      <dgm:t>
        <a:bodyPr/>
        <a:lstStyle/>
        <a:p>
          <a:endParaRPr lang="en-US"/>
        </a:p>
      </dgm:t>
    </dgm:pt>
    <dgm:pt modelId="{42B18C58-858E-4308-9EA6-5DBC5AD88EEA}" type="sibTrans" cxnId="{6B3D052D-9C12-4999-B49E-CD81A2600998}">
      <dgm:prSet/>
      <dgm:spPr/>
      <dgm:t>
        <a:bodyPr/>
        <a:lstStyle/>
        <a:p>
          <a:pPr>
            <a:lnSpc>
              <a:spcPct val="100000"/>
            </a:lnSpc>
          </a:pPr>
          <a:endParaRPr lang="en-US"/>
        </a:p>
      </dgm:t>
    </dgm:pt>
    <dgm:pt modelId="{7D70DEF0-55D7-4DD2-B0E8-49FFDBAB50B8}">
      <dgm:prSet/>
      <dgm:spPr/>
      <dgm:t>
        <a:bodyPr/>
        <a:lstStyle/>
        <a:p>
          <a:pPr>
            <a:lnSpc>
              <a:spcPct val="100000"/>
            </a:lnSpc>
          </a:pPr>
          <a:r>
            <a:rPr lang="en-GB" b="0" i="0"/>
            <a:t>Reduces duplication of effort and exclusion of departments from useful findings</a:t>
          </a:r>
          <a:endParaRPr lang="en-US"/>
        </a:p>
      </dgm:t>
    </dgm:pt>
    <dgm:pt modelId="{9CDBF2A5-2C70-48D9-AF27-402F4E54702F}" type="parTrans" cxnId="{D614C5A0-57FC-4BE1-88F9-9343ADB6B687}">
      <dgm:prSet/>
      <dgm:spPr/>
      <dgm:t>
        <a:bodyPr/>
        <a:lstStyle/>
        <a:p>
          <a:endParaRPr lang="en-US"/>
        </a:p>
      </dgm:t>
    </dgm:pt>
    <dgm:pt modelId="{8AD3E5FE-7F5C-4471-86E7-E25A95E69FE9}" type="sibTrans" cxnId="{D614C5A0-57FC-4BE1-88F9-9343ADB6B687}">
      <dgm:prSet/>
      <dgm:spPr/>
      <dgm:t>
        <a:bodyPr/>
        <a:lstStyle/>
        <a:p>
          <a:pPr>
            <a:lnSpc>
              <a:spcPct val="100000"/>
            </a:lnSpc>
          </a:pPr>
          <a:endParaRPr lang="en-US"/>
        </a:p>
      </dgm:t>
    </dgm:pt>
    <dgm:pt modelId="{BD380387-30D3-4A75-B8A5-BF42480596C5}">
      <dgm:prSet/>
      <dgm:spPr/>
      <dgm:t>
        <a:bodyPr/>
        <a:lstStyle/>
        <a:p>
          <a:pPr>
            <a:lnSpc>
              <a:spcPct val="100000"/>
            </a:lnSpc>
          </a:pPr>
          <a:r>
            <a:rPr lang="en-GB" b="0" i="0"/>
            <a:t>Departments involved: Product Design, UX, Research, Marketing</a:t>
          </a:r>
          <a:endParaRPr lang="en-US"/>
        </a:p>
      </dgm:t>
    </dgm:pt>
    <dgm:pt modelId="{A48030FF-FCD7-467D-8714-2CAE2C81A6BA}" type="parTrans" cxnId="{90A20A5B-5C3E-4D58-89CE-F4626D5CD550}">
      <dgm:prSet/>
      <dgm:spPr/>
      <dgm:t>
        <a:bodyPr/>
        <a:lstStyle/>
        <a:p>
          <a:endParaRPr lang="en-US"/>
        </a:p>
      </dgm:t>
    </dgm:pt>
    <dgm:pt modelId="{C1FE816E-1AE2-491A-B3EA-C91CD68AA520}" type="sibTrans" cxnId="{90A20A5B-5C3E-4D58-89CE-F4626D5CD550}">
      <dgm:prSet/>
      <dgm:spPr/>
      <dgm:t>
        <a:bodyPr/>
        <a:lstStyle/>
        <a:p>
          <a:pPr>
            <a:lnSpc>
              <a:spcPct val="100000"/>
            </a:lnSpc>
          </a:pPr>
          <a:endParaRPr lang="en-US"/>
        </a:p>
      </dgm:t>
    </dgm:pt>
    <dgm:pt modelId="{3913EAC2-52EF-4501-9CDF-9103A592C1CA}">
      <dgm:prSet/>
      <dgm:spPr/>
      <dgm:t>
        <a:bodyPr/>
        <a:lstStyle/>
        <a:p>
          <a:pPr>
            <a:lnSpc>
              <a:spcPct val="100000"/>
            </a:lnSpc>
          </a:pPr>
          <a:r>
            <a:rPr lang="en-GB" b="0" i="0"/>
            <a:t>Items shared: links, papers, books, videos, summaries, analysis</a:t>
          </a:r>
          <a:endParaRPr lang="en-US"/>
        </a:p>
      </dgm:t>
    </dgm:pt>
    <dgm:pt modelId="{1B5ACADD-0868-411D-A008-9AFEFCA0CCD1}" type="parTrans" cxnId="{CAFA3891-315D-4509-8E57-5952946B2527}">
      <dgm:prSet/>
      <dgm:spPr/>
      <dgm:t>
        <a:bodyPr/>
        <a:lstStyle/>
        <a:p>
          <a:endParaRPr lang="en-US"/>
        </a:p>
      </dgm:t>
    </dgm:pt>
    <dgm:pt modelId="{1CBB1596-E641-4660-8F90-C0EE704906D0}" type="sibTrans" cxnId="{CAFA3891-315D-4509-8E57-5952946B2527}">
      <dgm:prSet/>
      <dgm:spPr/>
      <dgm:t>
        <a:bodyPr/>
        <a:lstStyle/>
        <a:p>
          <a:pPr>
            <a:lnSpc>
              <a:spcPct val="100000"/>
            </a:lnSpc>
          </a:pPr>
          <a:endParaRPr lang="en-US"/>
        </a:p>
      </dgm:t>
    </dgm:pt>
    <dgm:pt modelId="{15B3EF46-FF98-47AC-8A31-14102D3D2A5D}">
      <dgm:prSet/>
      <dgm:spPr/>
      <dgm:t>
        <a:bodyPr/>
        <a:lstStyle/>
        <a:p>
          <a:pPr>
            <a:lnSpc>
              <a:spcPct val="100000"/>
            </a:lnSpc>
          </a:pPr>
          <a:r>
            <a:rPr lang="en-GB" b="0" i="0"/>
            <a:t>Current ad-hoc sharing methods: email, Teams, SharePoint, OneDrive, People First communities, Miro</a:t>
          </a:r>
          <a:endParaRPr lang="en-US"/>
        </a:p>
      </dgm:t>
    </dgm:pt>
    <dgm:pt modelId="{87675D5C-C700-405F-92FD-AEB87C5A3E4C}" type="parTrans" cxnId="{7EAFDD52-9FDF-4F57-BEA0-A2C10FE79CE0}">
      <dgm:prSet/>
      <dgm:spPr/>
      <dgm:t>
        <a:bodyPr/>
        <a:lstStyle/>
        <a:p>
          <a:endParaRPr lang="en-US"/>
        </a:p>
      </dgm:t>
    </dgm:pt>
    <dgm:pt modelId="{D51EBF6A-86CD-4D63-8FFC-1E01E8353A67}" type="sibTrans" cxnId="{7EAFDD52-9FDF-4F57-BEA0-A2C10FE79CE0}">
      <dgm:prSet/>
      <dgm:spPr/>
      <dgm:t>
        <a:bodyPr/>
        <a:lstStyle/>
        <a:p>
          <a:endParaRPr lang="en-US"/>
        </a:p>
      </dgm:t>
    </dgm:pt>
    <dgm:pt modelId="{D42C4E6D-C351-4952-BF6B-0103DADB4479}" type="pres">
      <dgm:prSet presAssocID="{8AB221F9-516A-46D7-BA31-0AB7E0BD72E3}" presName="root" presStyleCnt="0">
        <dgm:presLayoutVars>
          <dgm:dir/>
          <dgm:resizeHandles val="exact"/>
        </dgm:presLayoutVars>
      </dgm:prSet>
      <dgm:spPr/>
    </dgm:pt>
    <dgm:pt modelId="{FB7603F2-7C97-4227-93E1-B3E54F3F9290}" type="pres">
      <dgm:prSet presAssocID="{8AB221F9-516A-46D7-BA31-0AB7E0BD72E3}" presName="container" presStyleCnt="0">
        <dgm:presLayoutVars>
          <dgm:dir/>
          <dgm:resizeHandles val="exact"/>
        </dgm:presLayoutVars>
      </dgm:prSet>
      <dgm:spPr/>
    </dgm:pt>
    <dgm:pt modelId="{10208BCE-9D86-432A-BF1A-B6C34725E0D8}" type="pres">
      <dgm:prSet presAssocID="{92CA96D9-37FB-48CA-AB97-3AC4527AFC07}" presName="compNode" presStyleCnt="0"/>
      <dgm:spPr/>
    </dgm:pt>
    <dgm:pt modelId="{FC3AA859-FF6E-4265-A65E-1E70DEDF8D45}" type="pres">
      <dgm:prSet presAssocID="{92CA96D9-37FB-48CA-AB97-3AC4527AFC07}" presName="iconBgRect" presStyleLbl="bgShp" presStyleIdx="0" presStyleCnt="5"/>
      <dgm:spPr/>
    </dgm:pt>
    <dgm:pt modelId="{9F779329-96FD-4439-9F93-2AE84B394B30}" type="pres">
      <dgm:prSet presAssocID="{92CA96D9-37FB-48CA-AB97-3AC4527AFC0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at"/>
        </a:ext>
      </dgm:extLst>
    </dgm:pt>
    <dgm:pt modelId="{90E7B4AB-7C2D-4CF2-9B3A-0C78309B1651}" type="pres">
      <dgm:prSet presAssocID="{92CA96D9-37FB-48CA-AB97-3AC4527AFC07}" presName="spaceRect" presStyleCnt="0"/>
      <dgm:spPr/>
    </dgm:pt>
    <dgm:pt modelId="{24477DBE-01AC-4E7F-B70A-332C33D65129}" type="pres">
      <dgm:prSet presAssocID="{92CA96D9-37FB-48CA-AB97-3AC4527AFC07}" presName="textRect" presStyleLbl="revTx" presStyleIdx="0" presStyleCnt="5">
        <dgm:presLayoutVars>
          <dgm:chMax val="1"/>
          <dgm:chPref val="1"/>
        </dgm:presLayoutVars>
      </dgm:prSet>
      <dgm:spPr/>
    </dgm:pt>
    <dgm:pt modelId="{0F732C2D-9F20-436A-9D9A-D0CFF65125FB}" type="pres">
      <dgm:prSet presAssocID="{42B18C58-858E-4308-9EA6-5DBC5AD88EEA}" presName="sibTrans" presStyleLbl="sibTrans2D1" presStyleIdx="0" presStyleCnt="0"/>
      <dgm:spPr/>
    </dgm:pt>
    <dgm:pt modelId="{8BB2A4E4-B4EB-4A60-B306-CFF01442F2D5}" type="pres">
      <dgm:prSet presAssocID="{7D70DEF0-55D7-4DD2-B0E8-49FFDBAB50B8}" presName="compNode" presStyleCnt="0"/>
      <dgm:spPr/>
    </dgm:pt>
    <dgm:pt modelId="{CF8466B9-949F-4DAB-AFBA-A2C45DAF3CDA}" type="pres">
      <dgm:prSet presAssocID="{7D70DEF0-55D7-4DD2-B0E8-49FFDBAB50B8}" presName="iconBgRect" presStyleLbl="bgShp" presStyleIdx="1" presStyleCnt="5"/>
      <dgm:spPr/>
    </dgm:pt>
    <dgm:pt modelId="{75B2D1F4-5601-48DB-8E76-56BCD19BF9AF}" type="pres">
      <dgm:prSet presAssocID="{7D70DEF0-55D7-4DD2-B0E8-49FFDBAB50B8}"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954517D6-BE45-4C98-BB71-B6DD0E77277C}" type="pres">
      <dgm:prSet presAssocID="{7D70DEF0-55D7-4DD2-B0E8-49FFDBAB50B8}" presName="spaceRect" presStyleCnt="0"/>
      <dgm:spPr/>
    </dgm:pt>
    <dgm:pt modelId="{3AE090B7-822E-4DA0-A668-CFE094E6E918}" type="pres">
      <dgm:prSet presAssocID="{7D70DEF0-55D7-4DD2-B0E8-49FFDBAB50B8}" presName="textRect" presStyleLbl="revTx" presStyleIdx="1" presStyleCnt="5">
        <dgm:presLayoutVars>
          <dgm:chMax val="1"/>
          <dgm:chPref val="1"/>
        </dgm:presLayoutVars>
      </dgm:prSet>
      <dgm:spPr/>
    </dgm:pt>
    <dgm:pt modelId="{86F3E127-EC75-4143-B2CB-9DE5AB9E8657}" type="pres">
      <dgm:prSet presAssocID="{8AD3E5FE-7F5C-4471-86E7-E25A95E69FE9}" presName="sibTrans" presStyleLbl="sibTrans2D1" presStyleIdx="0" presStyleCnt="0"/>
      <dgm:spPr/>
    </dgm:pt>
    <dgm:pt modelId="{B97D9CC7-7064-4B4A-9ACB-2F22BE7362B7}" type="pres">
      <dgm:prSet presAssocID="{BD380387-30D3-4A75-B8A5-BF42480596C5}" presName="compNode" presStyleCnt="0"/>
      <dgm:spPr/>
    </dgm:pt>
    <dgm:pt modelId="{DF5CE870-3F56-49EF-8C84-D51D93BBB3CC}" type="pres">
      <dgm:prSet presAssocID="{BD380387-30D3-4A75-B8A5-BF42480596C5}" presName="iconBgRect" presStyleLbl="bgShp" presStyleIdx="2" presStyleCnt="5"/>
      <dgm:spPr/>
    </dgm:pt>
    <dgm:pt modelId="{BD32064E-FBFA-489C-8252-97FAFED46DF9}" type="pres">
      <dgm:prSet presAssocID="{BD380387-30D3-4A75-B8A5-BF42480596C5}"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Office Worker"/>
        </a:ext>
      </dgm:extLst>
    </dgm:pt>
    <dgm:pt modelId="{188B8764-8636-4D24-8485-3D5C388E794C}" type="pres">
      <dgm:prSet presAssocID="{BD380387-30D3-4A75-B8A5-BF42480596C5}" presName="spaceRect" presStyleCnt="0"/>
      <dgm:spPr/>
    </dgm:pt>
    <dgm:pt modelId="{54598EED-0338-4F0F-85F7-8396A6C4613A}" type="pres">
      <dgm:prSet presAssocID="{BD380387-30D3-4A75-B8A5-BF42480596C5}" presName="textRect" presStyleLbl="revTx" presStyleIdx="2" presStyleCnt="5">
        <dgm:presLayoutVars>
          <dgm:chMax val="1"/>
          <dgm:chPref val="1"/>
        </dgm:presLayoutVars>
      </dgm:prSet>
      <dgm:spPr/>
    </dgm:pt>
    <dgm:pt modelId="{0A7FC5C3-6DAE-40A7-AF69-448557D8EB19}" type="pres">
      <dgm:prSet presAssocID="{C1FE816E-1AE2-491A-B3EA-C91CD68AA520}" presName="sibTrans" presStyleLbl="sibTrans2D1" presStyleIdx="0" presStyleCnt="0"/>
      <dgm:spPr/>
    </dgm:pt>
    <dgm:pt modelId="{62BC9B01-4070-4497-9210-FDD526B5EDCB}" type="pres">
      <dgm:prSet presAssocID="{3913EAC2-52EF-4501-9CDF-9103A592C1CA}" presName="compNode" presStyleCnt="0"/>
      <dgm:spPr/>
    </dgm:pt>
    <dgm:pt modelId="{30BBB70C-524F-44E8-A008-7551130CEBAF}" type="pres">
      <dgm:prSet presAssocID="{3913EAC2-52EF-4501-9CDF-9103A592C1CA}" presName="iconBgRect" presStyleLbl="bgShp" presStyleIdx="3" presStyleCnt="5"/>
      <dgm:spPr/>
    </dgm:pt>
    <dgm:pt modelId="{F60DAC77-566A-4E0F-9651-C6891C32BF51}" type="pres">
      <dgm:prSet presAssocID="{3913EAC2-52EF-4501-9CDF-9103A592C1CA}"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aperclip"/>
        </a:ext>
      </dgm:extLst>
    </dgm:pt>
    <dgm:pt modelId="{920B19FA-B9B2-4BA1-A138-9589F34274BB}" type="pres">
      <dgm:prSet presAssocID="{3913EAC2-52EF-4501-9CDF-9103A592C1CA}" presName="spaceRect" presStyleCnt="0"/>
      <dgm:spPr/>
    </dgm:pt>
    <dgm:pt modelId="{71A6C3B3-400E-49FB-8981-CA2161F68CA3}" type="pres">
      <dgm:prSet presAssocID="{3913EAC2-52EF-4501-9CDF-9103A592C1CA}" presName="textRect" presStyleLbl="revTx" presStyleIdx="3" presStyleCnt="5">
        <dgm:presLayoutVars>
          <dgm:chMax val="1"/>
          <dgm:chPref val="1"/>
        </dgm:presLayoutVars>
      </dgm:prSet>
      <dgm:spPr/>
    </dgm:pt>
    <dgm:pt modelId="{4FC0C19A-8936-485C-A2E6-71823704F291}" type="pres">
      <dgm:prSet presAssocID="{1CBB1596-E641-4660-8F90-C0EE704906D0}" presName="sibTrans" presStyleLbl="sibTrans2D1" presStyleIdx="0" presStyleCnt="0"/>
      <dgm:spPr/>
    </dgm:pt>
    <dgm:pt modelId="{F027267C-C7C9-4AFF-9654-ED74883BCE72}" type="pres">
      <dgm:prSet presAssocID="{15B3EF46-FF98-47AC-8A31-14102D3D2A5D}" presName="compNode" presStyleCnt="0"/>
      <dgm:spPr/>
    </dgm:pt>
    <dgm:pt modelId="{576B512E-9670-4EDE-8CE6-E518342E3C51}" type="pres">
      <dgm:prSet presAssocID="{15B3EF46-FF98-47AC-8A31-14102D3D2A5D}" presName="iconBgRect" presStyleLbl="bgShp" presStyleIdx="4" presStyleCnt="5"/>
      <dgm:spPr/>
    </dgm:pt>
    <dgm:pt modelId="{47A3EA09-1A7D-4AB3-827F-4D3FCEF76ED5}" type="pres">
      <dgm:prSet presAssocID="{15B3EF46-FF98-47AC-8A31-14102D3D2A5D}"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Robot"/>
        </a:ext>
      </dgm:extLst>
    </dgm:pt>
    <dgm:pt modelId="{EBACB268-FFF0-4172-B696-7F816ABB0B6B}" type="pres">
      <dgm:prSet presAssocID="{15B3EF46-FF98-47AC-8A31-14102D3D2A5D}" presName="spaceRect" presStyleCnt="0"/>
      <dgm:spPr/>
    </dgm:pt>
    <dgm:pt modelId="{FB8D30CE-2D3E-4AB3-888D-5A28726CCB59}" type="pres">
      <dgm:prSet presAssocID="{15B3EF46-FF98-47AC-8A31-14102D3D2A5D}" presName="textRect" presStyleLbl="revTx" presStyleIdx="4" presStyleCnt="5">
        <dgm:presLayoutVars>
          <dgm:chMax val="1"/>
          <dgm:chPref val="1"/>
        </dgm:presLayoutVars>
      </dgm:prSet>
      <dgm:spPr/>
    </dgm:pt>
  </dgm:ptLst>
  <dgm:cxnLst>
    <dgm:cxn modelId="{B814680A-124A-4F80-AEE7-A83B6DFB1529}" type="presOf" srcId="{8AB221F9-516A-46D7-BA31-0AB7E0BD72E3}" destId="{D42C4E6D-C351-4952-BF6B-0103DADB4479}" srcOrd="0" destOrd="0" presId="urn:microsoft.com/office/officeart/2018/2/layout/IconCircleList"/>
    <dgm:cxn modelId="{FE8A0B0E-4F54-412C-89B2-71331ABB2FB8}" type="presOf" srcId="{1CBB1596-E641-4660-8F90-C0EE704906D0}" destId="{4FC0C19A-8936-485C-A2E6-71823704F291}" srcOrd="0" destOrd="0" presId="urn:microsoft.com/office/officeart/2018/2/layout/IconCircleList"/>
    <dgm:cxn modelId="{A5B0681C-AD33-4B48-9ACC-20AEFFE48AC7}" type="presOf" srcId="{C1FE816E-1AE2-491A-B3EA-C91CD68AA520}" destId="{0A7FC5C3-6DAE-40A7-AF69-448557D8EB19}" srcOrd="0" destOrd="0" presId="urn:microsoft.com/office/officeart/2018/2/layout/IconCircleList"/>
    <dgm:cxn modelId="{6B3D052D-9C12-4999-B49E-CD81A2600998}" srcId="{8AB221F9-516A-46D7-BA31-0AB7E0BD72E3}" destId="{92CA96D9-37FB-48CA-AB97-3AC4527AFC07}" srcOrd="0" destOrd="0" parTransId="{FEEDE49A-F144-4223-ABC6-A80ACBE1DA2B}" sibTransId="{42B18C58-858E-4308-9EA6-5DBC5AD88EEA}"/>
    <dgm:cxn modelId="{F16A9E3F-0C4A-40CE-B277-85FCE14FFAE8}" type="presOf" srcId="{42B18C58-858E-4308-9EA6-5DBC5AD88EEA}" destId="{0F732C2D-9F20-436A-9D9A-D0CFF65125FB}" srcOrd="0" destOrd="0" presId="urn:microsoft.com/office/officeart/2018/2/layout/IconCircleList"/>
    <dgm:cxn modelId="{90A20A5B-5C3E-4D58-89CE-F4626D5CD550}" srcId="{8AB221F9-516A-46D7-BA31-0AB7E0BD72E3}" destId="{BD380387-30D3-4A75-B8A5-BF42480596C5}" srcOrd="2" destOrd="0" parTransId="{A48030FF-FCD7-467D-8714-2CAE2C81A6BA}" sibTransId="{C1FE816E-1AE2-491A-B3EA-C91CD68AA520}"/>
    <dgm:cxn modelId="{3AA1EC41-01B7-473A-A69F-BD79CC886242}" type="presOf" srcId="{8AD3E5FE-7F5C-4471-86E7-E25A95E69FE9}" destId="{86F3E127-EC75-4143-B2CB-9DE5AB9E8657}" srcOrd="0" destOrd="0" presId="urn:microsoft.com/office/officeart/2018/2/layout/IconCircleList"/>
    <dgm:cxn modelId="{DD64B749-6B56-4CBE-BBD4-23828ECF7D38}" type="presOf" srcId="{7D70DEF0-55D7-4DD2-B0E8-49FFDBAB50B8}" destId="{3AE090B7-822E-4DA0-A668-CFE094E6E918}" srcOrd="0" destOrd="0" presId="urn:microsoft.com/office/officeart/2018/2/layout/IconCircleList"/>
    <dgm:cxn modelId="{7EAFDD52-9FDF-4F57-BEA0-A2C10FE79CE0}" srcId="{8AB221F9-516A-46D7-BA31-0AB7E0BD72E3}" destId="{15B3EF46-FF98-47AC-8A31-14102D3D2A5D}" srcOrd="4" destOrd="0" parTransId="{87675D5C-C700-405F-92FD-AEB87C5A3E4C}" sibTransId="{D51EBF6A-86CD-4D63-8FFC-1E01E8353A67}"/>
    <dgm:cxn modelId="{A52E4882-AE12-45EC-85F0-0F572345506F}" type="presOf" srcId="{BD380387-30D3-4A75-B8A5-BF42480596C5}" destId="{54598EED-0338-4F0F-85F7-8396A6C4613A}" srcOrd="0" destOrd="0" presId="urn:microsoft.com/office/officeart/2018/2/layout/IconCircleList"/>
    <dgm:cxn modelId="{6ABC318F-763E-4E43-A7E9-0688800C925E}" type="presOf" srcId="{3913EAC2-52EF-4501-9CDF-9103A592C1CA}" destId="{71A6C3B3-400E-49FB-8981-CA2161F68CA3}" srcOrd="0" destOrd="0" presId="urn:microsoft.com/office/officeart/2018/2/layout/IconCircleList"/>
    <dgm:cxn modelId="{CAFA3891-315D-4509-8E57-5952946B2527}" srcId="{8AB221F9-516A-46D7-BA31-0AB7E0BD72E3}" destId="{3913EAC2-52EF-4501-9CDF-9103A592C1CA}" srcOrd="3" destOrd="0" parTransId="{1B5ACADD-0868-411D-A008-9AFEFCA0CCD1}" sibTransId="{1CBB1596-E641-4660-8F90-C0EE704906D0}"/>
    <dgm:cxn modelId="{D614C5A0-57FC-4BE1-88F9-9343ADB6B687}" srcId="{8AB221F9-516A-46D7-BA31-0AB7E0BD72E3}" destId="{7D70DEF0-55D7-4DD2-B0E8-49FFDBAB50B8}" srcOrd="1" destOrd="0" parTransId="{9CDBF2A5-2C70-48D9-AF27-402F4E54702F}" sibTransId="{8AD3E5FE-7F5C-4471-86E7-E25A95E69FE9}"/>
    <dgm:cxn modelId="{AA68DAA5-9824-4867-9A67-753E241D6586}" type="presOf" srcId="{92CA96D9-37FB-48CA-AB97-3AC4527AFC07}" destId="{24477DBE-01AC-4E7F-B70A-332C33D65129}" srcOrd="0" destOrd="0" presId="urn:microsoft.com/office/officeart/2018/2/layout/IconCircleList"/>
    <dgm:cxn modelId="{82BE05FA-3016-4DDC-8E77-A9AC5909466F}" type="presOf" srcId="{15B3EF46-FF98-47AC-8A31-14102D3D2A5D}" destId="{FB8D30CE-2D3E-4AB3-888D-5A28726CCB59}" srcOrd="0" destOrd="0" presId="urn:microsoft.com/office/officeart/2018/2/layout/IconCircleList"/>
    <dgm:cxn modelId="{BD8B1A57-B926-4F63-A572-818AB81F3EAC}" type="presParOf" srcId="{D42C4E6D-C351-4952-BF6B-0103DADB4479}" destId="{FB7603F2-7C97-4227-93E1-B3E54F3F9290}" srcOrd="0" destOrd="0" presId="urn:microsoft.com/office/officeart/2018/2/layout/IconCircleList"/>
    <dgm:cxn modelId="{9988D711-D224-4B22-AED0-F0D3D8B75947}" type="presParOf" srcId="{FB7603F2-7C97-4227-93E1-B3E54F3F9290}" destId="{10208BCE-9D86-432A-BF1A-B6C34725E0D8}" srcOrd="0" destOrd="0" presId="urn:microsoft.com/office/officeart/2018/2/layout/IconCircleList"/>
    <dgm:cxn modelId="{37DAA1AD-E5B1-47EE-B128-F1391AC6F7A4}" type="presParOf" srcId="{10208BCE-9D86-432A-BF1A-B6C34725E0D8}" destId="{FC3AA859-FF6E-4265-A65E-1E70DEDF8D45}" srcOrd="0" destOrd="0" presId="urn:microsoft.com/office/officeart/2018/2/layout/IconCircleList"/>
    <dgm:cxn modelId="{860D7F20-7ED5-4A7D-96C7-A37BDDD1B9D5}" type="presParOf" srcId="{10208BCE-9D86-432A-BF1A-B6C34725E0D8}" destId="{9F779329-96FD-4439-9F93-2AE84B394B30}" srcOrd="1" destOrd="0" presId="urn:microsoft.com/office/officeart/2018/2/layout/IconCircleList"/>
    <dgm:cxn modelId="{C843C741-24AB-481D-9825-D78FCC68B1A2}" type="presParOf" srcId="{10208BCE-9D86-432A-BF1A-B6C34725E0D8}" destId="{90E7B4AB-7C2D-4CF2-9B3A-0C78309B1651}" srcOrd="2" destOrd="0" presId="urn:microsoft.com/office/officeart/2018/2/layout/IconCircleList"/>
    <dgm:cxn modelId="{27905CF5-79F3-42D5-99BC-A3865404A6BF}" type="presParOf" srcId="{10208BCE-9D86-432A-BF1A-B6C34725E0D8}" destId="{24477DBE-01AC-4E7F-B70A-332C33D65129}" srcOrd="3" destOrd="0" presId="urn:microsoft.com/office/officeart/2018/2/layout/IconCircleList"/>
    <dgm:cxn modelId="{7668BF94-5DA3-4284-85FD-58267110A5A1}" type="presParOf" srcId="{FB7603F2-7C97-4227-93E1-B3E54F3F9290}" destId="{0F732C2D-9F20-436A-9D9A-D0CFF65125FB}" srcOrd="1" destOrd="0" presId="urn:microsoft.com/office/officeart/2018/2/layout/IconCircleList"/>
    <dgm:cxn modelId="{93312EEE-F38C-41C4-8981-C9D7858ADE64}" type="presParOf" srcId="{FB7603F2-7C97-4227-93E1-B3E54F3F9290}" destId="{8BB2A4E4-B4EB-4A60-B306-CFF01442F2D5}" srcOrd="2" destOrd="0" presId="urn:microsoft.com/office/officeart/2018/2/layout/IconCircleList"/>
    <dgm:cxn modelId="{CDC1B7A3-26E1-4969-88D2-AF417887884D}" type="presParOf" srcId="{8BB2A4E4-B4EB-4A60-B306-CFF01442F2D5}" destId="{CF8466B9-949F-4DAB-AFBA-A2C45DAF3CDA}" srcOrd="0" destOrd="0" presId="urn:microsoft.com/office/officeart/2018/2/layout/IconCircleList"/>
    <dgm:cxn modelId="{DE65FF6B-B297-4B90-962D-A4B76ECE4077}" type="presParOf" srcId="{8BB2A4E4-B4EB-4A60-B306-CFF01442F2D5}" destId="{75B2D1F4-5601-48DB-8E76-56BCD19BF9AF}" srcOrd="1" destOrd="0" presId="urn:microsoft.com/office/officeart/2018/2/layout/IconCircleList"/>
    <dgm:cxn modelId="{E722D924-09A4-4715-BAA7-6B88D8105C54}" type="presParOf" srcId="{8BB2A4E4-B4EB-4A60-B306-CFF01442F2D5}" destId="{954517D6-BE45-4C98-BB71-B6DD0E77277C}" srcOrd="2" destOrd="0" presId="urn:microsoft.com/office/officeart/2018/2/layout/IconCircleList"/>
    <dgm:cxn modelId="{C6C65635-EE60-4EEE-A458-BDECEB2C2B96}" type="presParOf" srcId="{8BB2A4E4-B4EB-4A60-B306-CFF01442F2D5}" destId="{3AE090B7-822E-4DA0-A668-CFE094E6E918}" srcOrd="3" destOrd="0" presId="urn:microsoft.com/office/officeart/2018/2/layout/IconCircleList"/>
    <dgm:cxn modelId="{FDFACA89-4E4F-45C7-B2B4-33F1CD7CD5C2}" type="presParOf" srcId="{FB7603F2-7C97-4227-93E1-B3E54F3F9290}" destId="{86F3E127-EC75-4143-B2CB-9DE5AB9E8657}" srcOrd="3" destOrd="0" presId="urn:microsoft.com/office/officeart/2018/2/layout/IconCircleList"/>
    <dgm:cxn modelId="{3D372131-12BB-46B5-ABB4-06DC32A7E24B}" type="presParOf" srcId="{FB7603F2-7C97-4227-93E1-B3E54F3F9290}" destId="{B97D9CC7-7064-4B4A-9ACB-2F22BE7362B7}" srcOrd="4" destOrd="0" presId="urn:microsoft.com/office/officeart/2018/2/layout/IconCircleList"/>
    <dgm:cxn modelId="{F6DBE273-CF88-4C49-99E6-F59FF101065E}" type="presParOf" srcId="{B97D9CC7-7064-4B4A-9ACB-2F22BE7362B7}" destId="{DF5CE870-3F56-49EF-8C84-D51D93BBB3CC}" srcOrd="0" destOrd="0" presId="urn:microsoft.com/office/officeart/2018/2/layout/IconCircleList"/>
    <dgm:cxn modelId="{4C50D8CB-A3EF-4F0C-976E-7DCC5B95942E}" type="presParOf" srcId="{B97D9CC7-7064-4B4A-9ACB-2F22BE7362B7}" destId="{BD32064E-FBFA-489C-8252-97FAFED46DF9}" srcOrd="1" destOrd="0" presId="urn:microsoft.com/office/officeart/2018/2/layout/IconCircleList"/>
    <dgm:cxn modelId="{834A19B3-128B-4B40-9F72-05CFDB63FECA}" type="presParOf" srcId="{B97D9CC7-7064-4B4A-9ACB-2F22BE7362B7}" destId="{188B8764-8636-4D24-8485-3D5C388E794C}" srcOrd="2" destOrd="0" presId="urn:microsoft.com/office/officeart/2018/2/layout/IconCircleList"/>
    <dgm:cxn modelId="{D179558C-C68C-481A-90F6-1E9388D524CC}" type="presParOf" srcId="{B97D9CC7-7064-4B4A-9ACB-2F22BE7362B7}" destId="{54598EED-0338-4F0F-85F7-8396A6C4613A}" srcOrd="3" destOrd="0" presId="urn:microsoft.com/office/officeart/2018/2/layout/IconCircleList"/>
    <dgm:cxn modelId="{5B60F341-5A87-4064-8D1B-BE30242E0AF0}" type="presParOf" srcId="{FB7603F2-7C97-4227-93E1-B3E54F3F9290}" destId="{0A7FC5C3-6DAE-40A7-AF69-448557D8EB19}" srcOrd="5" destOrd="0" presId="urn:microsoft.com/office/officeart/2018/2/layout/IconCircleList"/>
    <dgm:cxn modelId="{62C08DC9-5AA8-4118-A84D-DFFF94080446}" type="presParOf" srcId="{FB7603F2-7C97-4227-93E1-B3E54F3F9290}" destId="{62BC9B01-4070-4497-9210-FDD526B5EDCB}" srcOrd="6" destOrd="0" presId="urn:microsoft.com/office/officeart/2018/2/layout/IconCircleList"/>
    <dgm:cxn modelId="{EC1B7437-9422-457A-80C2-2DF0B4AB4534}" type="presParOf" srcId="{62BC9B01-4070-4497-9210-FDD526B5EDCB}" destId="{30BBB70C-524F-44E8-A008-7551130CEBAF}" srcOrd="0" destOrd="0" presId="urn:microsoft.com/office/officeart/2018/2/layout/IconCircleList"/>
    <dgm:cxn modelId="{0BF357D4-C059-459A-B6D7-D1F1EBE5803A}" type="presParOf" srcId="{62BC9B01-4070-4497-9210-FDD526B5EDCB}" destId="{F60DAC77-566A-4E0F-9651-C6891C32BF51}" srcOrd="1" destOrd="0" presId="urn:microsoft.com/office/officeart/2018/2/layout/IconCircleList"/>
    <dgm:cxn modelId="{E2099937-D5DF-4EF0-B657-8554410D5665}" type="presParOf" srcId="{62BC9B01-4070-4497-9210-FDD526B5EDCB}" destId="{920B19FA-B9B2-4BA1-A138-9589F34274BB}" srcOrd="2" destOrd="0" presId="urn:microsoft.com/office/officeart/2018/2/layout/IconCircleList"/>
    <dgm:cxn modelId="{6CF724CB-ACDA-439E-B3BF-111BCC5991B2}" type="presParOf" srcId="{62BC9B01-4070-4497-9210-FDD526B5EDCB}" destId="{71A6C3B3-400E-49FB-8981-CA2161F68CA3}" srcOrd="3" destOrd="0" presId="urn:microsoft.com/office/officeart/2018/2/layout/IconCircleList"/>
    <dgm:cxn modelId="{B4653F47-F720-4409-8082-5E564DFC77E8}" type="presParOf" srcId="{FB7603F2-7C97-4227-93E1-B3E54F3F9290}" destId="{4FC0C19A-8936-485C-A2E6-71823704F291}" srcOrd="7" destOrd="0" presId="urn:microsoft.com/office/officeart/2018/2/layout/IconCircleList"/>
    <dgm:cxn modelId="{50A726B7-171D-4ABA-B1B0-BEE0C6E8FA40}" type="presParOf" srcId="{FB7603F2-7C97-4227-93E1-B3E54F3F9290}" destId="{F027267C-C7C9-4AFF-9654-ED74883BCE72}" srcOrd="8" destOrd="0" presId="urn:microsoft.com/office/officeart/2018/2/layout/IconCircleList"/>
    <dgm:cxn modelId="{C50265B4-E64B-4528-B1C2-3ACC46ADCDD5}" type="presParOf" srcId="{F027267C-C7C9-4AFF-9654-ED74883BCE72}" destId="{576B512E-9670-4EDE-8CE6-E518342E3C51}" srcOrd="0" destOrd="0" presId="urn:microsoft.com/office/officeart/2018/2/layout/IconCircleList"/>
    <dgm:cxn modelId="{4B78F2F1-82C5-4DA8-B48F-5AEE1D7823AD}" type="presParOf" srcId="{F027267C-C7C9-4AFF-9654-ED74883BCE72}" destId="{47A3EA09-1A7D-4AB3-827F-4D3FCEF76ED5}" srcOrd="1" destOrd="0" presId="urn:microsoft.com/office/officeart/2018/2/layout/IconCircleList"/>
    <dgm:cxn modelId="{6E5213AD-5B00-416D-A560-E0A4926F6D95}" type="presParOf" srcId="{F027267C-C7C9-4AFF-9654-ED74883BCE72}" destId="{EBACB268-FFF0-4172-B696-7F816ABB0B6B}" srcOrd="2" destOrd="0" presId="urn:microsoft.com/office/officeart/2018/2/layout/IconCircleList"/>
    <dgm:cxn modelId="{322651EF-F566-4CA3-A089-58841829ADF4}" type="presParOf" srcId="{F027267C-C7C9-4AFF-9654-ED74883BCE72}" destId="{FB8D30CE-2D3E-4AB3-888D-5A28726CCB59}" srcOrd="3" destOrd="0" presId="urn:microsoft.com/office/officeart/2018/2/layout/IconCircle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4841F6B7-782C-4260-93A4-0F2104E019FE}" type="doc">
      <dgm:prSet loTypeId="urn:microsoft.com/office/officeart/2018/5/layout/IconCircleLabelList" loCatId="icon" qsTypeId="urn:microsoft.com/office/officeart/2005/8/quickstyle/simple1" qsCatId="simple" csTypeId="urn:microsoft.com/office/officeart/2018/5/colors/Iconchunking_neutralicon_accent4_2" csCatId="accent4" phldr="1"/>
      <dgm:spPr/>
      <dgm:t>
        <a:bodyPr/>
        <a:lstStyle/>
        <a:p>
          <a:endParaRPr lang="en-US"/>
        </a:p>
      </dgm:t>
    </dgm:pt>
    <dgm:pt modelId="{595B46AD-F924-4B7B-96E0-CBD6383CF19A}">
      <dgm:prSet/>
      <dgm:spPr/>
      <dgm:t>
        <a:bodyPr/>
        <a:lstStyle/>
        <a:p>
          <a:pPr>
            <a:defRPr cap="all"/>
          </a:pPr>
          <a:r>
            <a:rPr lang="en-GB" cap="none" dirty="0"/>
            <a:t>Strengthened teamwork, accelerated innovation, and continuous learning culture</a:t>
          </a:r>
          <a:endParaRPr lang="en-US" cap="none" dirty="0"/>
        </a:p>
      </dgm:t>
    </dgm:pt>
    <dgm:pt modelId="{A116DEB1-A80C-4643-9250-2E968897DA34}" type="parTrans" cxnId="{423897B2-D7A0-462A-8ABD-9C2F6F9A1CD4}">
      <dgm:prSet/>
      <dgm:spPr/>
      <dgm:t>
        <a:bodyPr/>
        <a:lstStyle/>
        <a:p>
          <a:endParaRPr lang="en-US"/>
        </a:p>
      </dgm:t>
    </dgm:pt>
    <dgm:pt modelId="{38E69A5A-35AC-4461-BF3D-DF13E3D21500}" type="sibTrans" cxnId="{423897B2-D7A0-462A-8ABD-9C2F6F9A1CD4}">
      <dgm:prSet/>
      <dgm:spPr/>
      <dgm:t>
        <a:bodyPr/>
        <a:lstStyle/>
        <a:p>
          <a:endParaRPr lang="en-US"/>
        </a:p>
      </dgm:t>
    </dgm:pt>
    <dgm:pt modelId="{593F9F49-CFB3-4618-9B0D-9E3D96B1822E}">
      <dgm:prSet/>
      <dgm:spPr/>
      <dgm:t>
        <a:bodyPr/>
        <a:lstStyle/>
        <a:p>
          <a:pPr>
            <a:defRPr cap="all"/>
          </a:pPr>
          <a:r>
            <a:rPr lang="en-GB" cap="none" dirty="0"/>
            <a:t>Transforming collaboration and knowledge sharing. Unlocking new possibilities for success together</a:t>
          </a:r>
          <a:endParaRPr lang="en-US" cap="none" dirty="0"/>
        </a:p>
      </dgm:t>
    </dgm:pt>
    <dgm:pt modelId="{DCD8CF08-B397-4D84-9F31-E4C80AB8BB66}" type="parTrans" cxnId="{D6346C7D-321B-4801-8919-A7713A6E55B8}">
      <dgm:prSet/>
      <dgm:spPr/>
      <dgm:t>
        <a:bodyPr/>
        <a:lstStyle/>
        <a:p>
          <a:endParaRPr lang="en-US"/>
        </a:p>
      </dgm:t>
    </dgm:pt>
    <dgm:pt modelId="{BB21808F-0314-4A98-985F-8FFF187D2F30}" type="sibTrans" cxnId="{D6346C7D-321B-4801-8919-A7713A6E55B8}">
      <dgm:prSet/>
      <dgm:spPr/>
      <dgm:t>
        <a:bodyPr/>
        <a:lstStyle/>
        <a:p>
          <a:endParaRPr lang="en-US"/>
        </a:p>
      </dgm:t>
    </dgm:pt>
    <dgm:pt modelId="{FDA2805A-C635-46F3-B585-3AE14626694B}" type="pres">
      <dgm:prSet presAssocID="{4841F6B7-782C-4260-93A4-0F2104E019FE}" presName="root" presStyleCnt="0">
        <dgm:presLayoutVars>
          <dgm:dir/>
          <dgm:resizeHandles val="exact"/>
        </dgm:presLayoutVars>
      </dgm:prSet>
      <dgm:spPr/>
    </dgm:pt>
    <dgm:pt modelId="{8C74FEAD-3F93-4196-A9E4-609DED98C100}" type="pres">
      <dgm:prSet presAssocID="{595B46AD-F924-4B7B-96E0-CBD6383CF19A}" presName="compNode" presStyleCnt="0"/>
      <dgm:spPr/>
    </dgm:pt>
    <dgm:pt modelId="{2529E155-56E9-4FD8-AC84-22DC739C76BF}" type="pres">
      <dgm:prSet presAssocID="{595B46AD-F924-4B7B-96E0-CBD6383CF19A}" presName="iconBgRect" presStyleLbl="bgShp" presStyleIdx="0" presStyleCnt="2"/>
      <dgm:spPr/>
    </dgm:pt>
    <dgm:pt modelId="{A5E1D387-733A-4BE4-91BE-2891502EA932}" type="pres">
      <dgm:prSet presAssocID="{595B46AD-F924-4B7B-96E0-CBD6383CF19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roup Success"/>
        </a:ext>
      </dgm:extLst>
    </dgm:pt>
    <dgm:pt modelId="{6DF45F31-E128-401F-8F18-A6927F18B49E}" type="pres">
      <dgm:prSet presAssocID="{595B46AD-F924-4B7B-96E0-CBD6383CF19A}" presName="spaceRect" presStyleCnt="0"/>
      <dgm:spPr/>
    </dgm:pt>
    <dgm:pt modelId="{C48F287A-F473-4BA8-95D4-E91C625CC5C6}" type="pres">
      <dgm:prSet presAssocID="{595B46AD-F924-4B7B-96E0-CBD6383CF19A}" presName="textRect" presStyleLbl="revTx" presStyleIdx="0" presStyleCnt="2">
        <dgm:presLayoutVars>
          <dgm:chMax val="1"/>
          <dgm:chPref val="1"/>
        </dgm:presLayoutVars>
      </dgm:prSet>
      <dgm:spPr/>
    </dgm:pt>
    <dgm:pt modelId="{49FC34D6-20F4-4AD5-A78B-9B00316B9F79}" type="pres">
      <dgm:prSet presAssocID="{38E69A5A-35AC-4461-BF3D-DF13E3D21500}" presName="sibTrans" presStyleCnt="0"/>
      <dgm:spPr/>
    </dgm:pt>
    <dgm:pt modelId="{996642F7-79CD-444A-89E1-3575713CEC56}" type="pres">
      <dgm:prSet presAssocID="{593F9F49-CFB3-4618-9B0D-9E3D96B1822E}" presName="compNode" presStyleCnt="0"/>
      <dgm:spPr/>
    </dgm:pt>
    <dgm:pt modelId="{C7A3509B-9512-47B5-88B4-4641502B3DE2}" type="pres">
      <dgm:prSet presAssocID="{593F9F49-CFB3-4618-9B0D-9E3D96B1822E}" presName="iconBgRect" presStyleLbl="bgShp" presStyleIdx="1" presStyleCnt="2"/>
      <dgm:spPr/>
    </dgm:pt>
    <dgm:pt modelId="{921151F8-D46C-446E-BEDA-662CBEDD8268}" type="pres">
      <dgm:prSet presAssocID="{593F9F49-CFB3-4618-9B0D-9E3D96B1822E}"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rt Lock"/>
        </a:ext>
      </dgm:extLst>
    </dgm:pt>
    <dgm:pt modelId="{AB01B367-E173-4EFE-8D77-993EA53A4563}" type="pres">
      <dgm:prSet presAssocID="{593F9F49-CFB3-4618-9B0D-9E3D96B1822E}" presName="spaceRect" presStyleCnt="0"/>
      <dgm:spPr/>
    </dgm:pt>
    <dgm:pt modelId="{E8025D88-49E1-4AE3-9D92-542D2DBBCE66}" type="pres">
      <dgm:prSet presAssocID="{593F9F49-CFB3-4618-9B0D-9E3D96B1822E}" presName="textRect" presStyleLbl="revTx" presStyleIdx="1" presStyleCnt="2">
        <dgm:presLayoutVars>
          <dgm:chMax val="1"/>
          <dgm:chPref val="1"/>
        </dgm:presLayoutVars>
      </dgm:prSet>
      <dgm:spPr/>
    </dgm:pt>
  </dgm:ptLst>
  <dgm:cxnLst>
    <dgm:cxn modelId="{9ED3666B-434B-4422-9918-E0F2281D00C7}" type="presOf" srcId="{593F9F49-CFB3-4618-9B0D-9E3D96B1822E}" destId="{E8025D88-49E1-4AE3-9D92-542D2DBBCE66}" srcOrd="0" destOrd="0" presId="urn:microsoft.com/office/officeart/2018/5/layout/IconCircleLabelList"/>
    <dgm:cxn modelId="{F50A8377-84F4-4518-8E0F-C2C3412820E0}" type="presOf" srcId="{4841F6B7-782C-4260-93A4-0F2104E019FE}" destId="{FDA2805A-C635-46F3-B585-3AE14626694B}" srcOrd="0" destOrd="0" presId="urn:microsoft.com/office/officeart/2018/5/layout/IconCircleLabelList"/>
    <dgm:cxn modelId="{2CED325A-CF02-4672-A714-742C0849ED4A}" type="presOf" srcId="{595B46AD-F924-4B7B-96E0-CBD6383CF19A}" destId="{C48F287A-F473-4BA8-95D4-E91C625CC5C6}" srcOrd="0" destOrd="0" presId="urn:microsoft.com/office/officeart/2018/5/layout/IconCircleLabelList"/>
    <dgm:cxn modelId="{D6346C7D-321B-4801-8919-A7713A6E55B8}" srcId="{4841F6B7-782C-4260-93A4-0F2104E019FE}" destId="{593F9F49-CFB3-4618-9B0D-9E3D96B1822E}" srcOrd="1" destOrd="0" parTransId="{DCD8CF08-B397-4D84-9F31-E4C80AB8BB66}" sibTransId="{BB21808F-0314-4A98-985F-8FFF187D2F30}"/>
    <dgm:cxn modelId="{423897B2-D7A0-462A-8ABD-9C2F6F9A1CD4}" srcId="{4841F6B7-782C-4260-93A4-0F2104E019FE}" destId="{595B46AD-F924-4B7B-96E0-CBD6383CF19A}" srcOrd="0" destOrd="0" parTransId="{A116DEB1-A80C-4643-9250-2E968897DA34}" sibTransId="{38E69A5A-35AC-4461-BF3D-DF13E3D21500}"/>
    <dgm:cxn modelId="{E93A7E8E-07CB-42B5-B2CC-A0E65BA78F4D}" type="presParOf" srcId="{FDA2805A-C635-46F3-B585-3AE14626694B}" destId="{8C74FEAD-3F93-4196-A9E4-609DED98C100}" srcOrd="0" destOrd="0" presId="urn:microsoft.com/office/officeart/2018/5/layout/IconCircleLabelList"/>
    <dgm:cxn modelId="{712C7B5A-052C-4F9C-B4B0-E2A7BE76465A}" type="presParOf" srcId="{8C74FEAD-3F93-4196-A9E4-609DED98C100}" destId="{2529E155-56E9-4FD8-AC84-22DC739C76BF}" srcOrd="0" destOrd="0" presId="urn:microsoft.com/office/officeart/2018/5/layout/IconCircleLabelList"/>
    <dgm:cxn modelId="{AC68AE62-FFF0-44BF-A8A9-566776C502EF}" type="presParOf" srcId="{8C74FEAD-3F93-4196-A9E4-609DED98C100}" destId="{A5E1D387-733A-4BE4-91BE-2891502EA932}" srcOrd="1" destOrd="0" presId="urn:microsoft.com/office/officeart/2018/5/layout/IconCircleLabelList"/>
    <dgm:cxn modelId="{4DA472CC-AE5A-4B04-AA3C-FADAB8043069}" type="presParOf" srcId="{8C74FEAD-3F93-4196-A9E4-609DED98C100}" destId="{6DF45F31-E128-401F-8F18-A6927F18B49E}" srcOrd="2" destOrd="0" presId="urn:microsoft.com/office/officeart/2018/5/layout/IconCircleLabelList"/>
    <dgm:cxn modelId="{19D44A0D-A355-454F-925A-C147F0FD7A21}" type="presParOf" srcId="{8C74FEAD-3F93-4196-A9E4-609DED98C100}" destId="{C48F287A-F473-4BA8-95D4-E91C625CC5C6}" srcOrd="3" destOrd="0" presId="urn:microsoft.com/office/officeart/2018/5/layout/IconCircleLabelList"/>
    <dgm:cxn modelId="{680C5D6D-A845-470D-B06A-52B24E5FB961}" type="presParOf" srcId="{FDA2805A-C635-46F3-B585-3AE14626694B}" destId="{49FC34D6-20F4-4AD5-A78B-9B00316B9F79}" srcOrd="1" destOrd="0" presId="urn:microsoft.com/office/officeart/2018/5/layout/IconCircleLabelList"/>
    <dgm:cxn modelId="{BD585ACF-65AE-40F2-B0E1-F8AA7E22834A}" type="presParOf" srcId="{FDA2805A-C635-46F3-B585-3AE14626694B}" destId="{996642F7-79CD-444A-89E1-3575713CEC56}" srcOrd="2" destOrd="0" presId="urn:microsoft.com/office/officeart/2018/5/layout/IconCircleLabelList"/>
    <dgm:cxn modelId="{13014048-E1F8-47C1-9E58-6426490C6411}" type="presParOf" srcId="{996642F7-79CD-444A-89E1-3575713CEC56}" destId="{C7A3509B-9512-47B5-88B4-4641502B3DE2}" srcOrd="0" destOrd="0" presId="urn:microsoft.com/office/officeart/2018/5/layout/IconCircleLabelList"/>
    <dgm:cxn modelId="{2EFA8E9C-55BF-410C-AF10-D4A38996025F}" type="presParOf" srcId="{996642F7-79CD-444A-89E1-3575713CEC56}" destId="{921151F8-D46C-446E-BEDA-662CBEDD8268}" srcOrd="1" destOrd="0" presId="urn:microsoft.com/office/officeart/2018/5/layout/IconCircleLabelList"/>
    <dgm:cxn modelId="{5F9D0765-88A3-4413-9120-E95BCBC68EB3}" type="presParOf" srcId="{996642F7-79CD-444A-89E1-3575713CEC56}" destId="{AB01B367-E173-4EFE-8D77-993EA53A4563}" srcOrd="2" destOrd="0" presId="urn:microsoft.com/office/officeart/2018/5/layout/IconCircleLabelList"/>
    <dgm:cxn modelId="{5717882F-6909-4A94-90F6-79B271584E82}" type="presParOf" srcId="{996642F7-79CD-444A-89E1-3575713CEC56}" destId="{E8025D88-49E1-4AE3-9D92-542D2DBBCE66}"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F693D41-2289-4DFC-B564-081830A84F51}"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022A4967-2309-46EF-8F6D-C20F5550542A}">
      <dgm:prSet/>
      <dgm:spPr/>
      <dgm:t>
        <a:bodyPr/>
        <a:lstStyle/>
        <a:p>
          <a:pPr>
            <a:lnSpc>
              <a:spcPct val="100000"/>
            </a:lnSpc>
          </a:pPr>
          <a:r>
            <a:rPr lang="en-GB"/>
            <a:t>Miro:</a:t>
          </a:r>
          <a:endParaRPr lang="en-US"/>
        </a:p>
      </dgm:t>
    </dgm:pt>
    <dgm:pt modelId="{D7734337-A4F8-45CB-ACA8-382B8A711824}" type="parTrans" cxnId="{3A7F07A5-AE4C-41EB-A235-04A89AADB88C}">
      <dgm:prSet/>
      <dgm:spPr/>
      <dgm:t>
        <a:bodyPr/>
        <a:lstStyle/>
        <a:p>
          <a:endParaRPr lang="en-US"/>
        </a:p>
      </dgm:t>
    </dgm:pt>
    <dgm:pt modelId="{00528909-8986-42A9-8B6D-3E0B6671C4F1}" type="sibTrans" cxnId="{3A7F07A5-AE4C-41EB-A235-04A89AADB88C}">
      <dgm:prSet/>
      <dgm:spPr/>
      <dgm:t>
        <a:bodyPr/>
        <a:lstStyle/>
        <a:p>
          <a:endParaRPr lang="en-US"/>
        </a:p>
      </dgm:t>
    </dgm:pt>
    <dgm:pt modelId="{01B30601-E4E5-4430-99DE-CB389A965047}">
      <dgm:prSet/>
      <dgm:spPr/>
      <dgm:t>
        <a:bodyPr/>
        <a:lstStyle/>
        <a:p>
          <a:pPr>
            <a:lnSpc>
              <a:spcPct val="100000"/>
            </a:lnSpc>
          </a:pPr>
          <a:r>
            <a:rPr lang="en-GB" b="0" i="0" dirty="0"/>
            <a:t>Potential for becoming unwieldy and difficult to navigate without proper management</a:t>
          </a:r>
          <a:endParaRPr lang="en-US" dirty="0"/>
        </a:p>
      </dgm:t>
    </dgm:pt>
    <dgm:pt modelId="{AA426AF7-A939-4DCE-B240-497BF5A64005}" type="parTrans" cxnId="{C0C55BF3-ABD5-4A4D-97EB-AA8C367456FE}">
      <dgm:prSet/>
      <dgm:spPr/>
      <dgm:t>
        <a:bodyPr/>
        <a:lstStyle/>
        <a:p>
          <a:endParaRPr lang="en-US"/>
        </a:p>
      </dgm:t>
    </dgm:pt>
    <dgm:pt modelId="{827EB943-4072-4FAD-993C-5966E3CF4D8F}" type="sibTrans" cxnId="{C0C55BF3-ABD5-4A4D-97EB-AA8C367456FE}">
      <dgm:prSet/>
      <dgm:spPr/>
      <dgm:t>
        <a:bodyPr/>
        <a:lstStyle/>
        <a:p>
          <a:endParaRPr lang="en-US"/>
        </a:p>
      </dgm:t>
    </dgm:pt>
    <dgm:pt modelId="{C3DA4703-3493-4265-9351-550766CD0EFD}">
      <dgm:prSet/>
      <dgm:spPr/>
      <dgm:t>
        <a:bodyPr/>
        <a:lstStyle/>
        <a:p>
          <a:pPr>
            <a:lnSpc>
              <a:spcPct val="100000"/>
            </a:lnSpc>
          </a:pPr>
          <a:r>
            <a:rPr lang="en-GB"/>
            <a:t>Nuclino:</a:t>
          </a:r>
          <a:endParaRPr lang="en-US"/>
        </a:p>
      </dgm:t>
    </dgm:pt>
    <dgm:pt modelId="{2623B2E6-9A28-414F-B181-54128A9519D9}" type="parTrans" cxnId="{A4357108-B401-4C52-88B7-FC419804A6A8}">
      <dgm:prSet/>
      <dgm:spPr/>
      <dgm:t>
        <a:bodyPr/>
        <a:lstStyle/>
        <a:p>
          <a:endParaRPr lang="en-US"/>
        </a:p>
      </dgm:t>
    </dgm:pt>
    <dgm:pt modelId="{6E200C18-D2D9-4E34-B6FB-FA27C51E2177}" type="sibTrans" cxnId="{A4357108-B401-4C52-88B7-FC419804A6A8}">
      <dgm:prSet/>
      <dgm:spPr/>
      <dgm:t>
        <a:bodyPr/>
        <a:lstStyle/>
        <a:p>
          <a:endParaRPr lang="en-US"/>
        </a:p>
      </dgm:t>
    </dgm:pt>
    <dgm:pt modelId="{BDB80EB5-302C-42EF-9CF6-FB1DE139F4FE}">
      <dgm:prSet/>
      <dgm:spPr/>
      <dgm:t>
        <a:bodyPr/>
        <a:lstStyle/>
        <a:p>
          <a:pPr>
            <a:lnSpc>
              <a:spcPct val="100000"/>
            </a:lnSpc>
          </a:pPr>
          <a:r>
            <a:rPr lang="en-GB" b="0" i="0" dirty="0"/>
            <a:t>Operates outside the traditional business infrastructure, raising data privacy and security concerns</a:t>
          </a:r>
          <a:endParaRPr lang="en-US" dirty="0"/>
        </a:p>
      </dgm:t>
    </dgm:pt>
    <dgm:pt modelId="{E42ABA40-1F58-4101-9FA5-E89C62CAE167}" type="parTrans" cxnId="{D6A12773-6884-492D-B2AD-90B898C8AF23}">
      <dgm:prSet/>
      <dgm:spPr/>
      <dgm:t>
        <a:bodyPr/>
        <a:lstStyle/>
        <a:p>
          <a:endParaRPr lang="en-US"/>
        </a:p>
      </dgm:t>
    </dgm:pt>
    <dgm:pt modelId="{1B9D8839-FDF1-4F32-9F99-CD66CBCE95F8}" type="sibTrans" cxnId="{D6A12773-6884-492D-B2AD-90B898C8AF23}">
      <dgm:prSet/>
      <dgm:spPr/>
      <dgm:t>
        <a:bodyPr/>
        <a:lstStyle/>
        <a:p>
          <a:endParaRPr lang="en-US"/>
        </a:p>
      </dgm:t>
    </dgm:pt>
    <dgm:pt modelId="{BF6549A1-4ED6-4983-B62B-B165A830E2E5}">
      <dgm:prSet/>
      <dgm:spPr/>
      <dgm:t>
        <a:bodyPr/>
        <a:lstStyle/>
        <a:p>
          <a:pPr>
            <a:lnSpc>
              <a:spcPct val="100000"/>
            </a:lnSpc>
          </a:pPr>
          <a:r>
            <a:rPr lang="en-GB"/>
            <a:t>Considerations:</a:t>
          </a:r>
          <a:endParaRPr lang="en-US"/>
        </a:p>
      </dgm:t>
    </dgm:pt>
    <dgm:pt modelId="{A4F63DFA-4222-4184-AFC4-B618FBC16261}" type="parTrans" cxnId="{522DB131-C380-43F2-824F-C877261B5F13}">
      <dgm:prSet/>
      <dgm:spPr/>
      <dgm:t>
        <a:bodyPr/>
        <a:lstStyle/>
        <a:p>
          <a:endParaRPr lang="en-US"/>
        </a:p>
      </dgm:t>
    </dgm:pt>
    <dgm:pt modelId="{8C52C8F9-7A69-4610-B7FB-34EF1D5B49BE}" type="sibTrans" cxnId="{522DB131-C380-43F2-824F-C877261B5F13}">
      <dgm:prSet/>
      <dgm:spPr/>
      <dgm:t>
        <a:bodyPr/>
        <a:lstStyle/>
        <a:p>
          <a:endParaRPr lang="en-US"/>
        </a:p>
      </dgm:t>
    </dgm:pt>
    <dgm:pt modelId="{B934C402-CA38-479F-9B3C-89F415E4931F}">
      <dgm:prSet/>
      <dgm:spPr/>
      <dgm:t>
        <a:bodyPr/>
        <a:lstStyle/>
        <a:p>
          <a:pPr>
            <a:lnSpc>
              <a:spcPct val="100000"/>
            </a:lnSpc>
          </a:pPr>
          <a:r>
            <a:rPr lang="en-GB" b="0" i="0" dirty="0"/>
            <a:t>Understanding these limitations is crucial in selecting the most suitable platform for knowledge management and collaboration needs.</a:t>
          </a:r>
          <a:endParaRPr lang="en-US" dirty="0"/>
        </a:p>
      </dgm:t>
    </dgm:pt>
    <dgm:pt modelId="{26964E7B-BF37-41FD-B7F4-178BF01AE2A4}" type="parTrans" cxnId="{4B2CA288-CC73-44BF-9A78-A6ECBD73FD31}">
      <dgm:prSet/>
      <dgm:spPr/>
      <dgm:t>
        <a:bodyPr/>
        <a:lstStyle/>
        <a:p>
          <a:endParaRPr lang="en-US"/>
        </a:p>
      </dgm:t>
    </dgm:pt>
    <dgm:pt modelId="{BD610554-DEC6-4998-ADC0-689FA32ED3C5}" type="sibTrans" cxnId="{4B2CA288-CC73-44BF-9A78-A6ECBD73FD31}">
      <dgm:prSet/>
      <dgm:spPr/>
      <dgm:t>
        <a:bodyPr/>
        <a:lstStyle/>
        <a:p>
          <a:endParaRPr lang="en-US"/>
        </a:p>
      </dgm:t>
    </dgm:pt>
    <dgm:pt modelId="{608D7283-1F6B-4255-B717-3A0483FB9558}" type="pres">
      <dgm:prSet presAssocID="{FF693D41-2289-4DFC-B564-081830A84F51}" presName="root" presStyleCnt="0">
        <dgm:presLayoutVars>
          <dgm:dir/>
          <dgm:resizeHandles val="exact"/>
        </dgm:presLayoutVars>
      </dgm:prSet>
      <dgm:spPr/>
    </dgm:pt>
    <dgm:pt modelId="{B877883B-8D7F-4961-9497-7330EB373DC4}" type="pres">
      <dgm:prSet presAssocID="{022A4967-2309-46EF-8F6D-C20F5550542A}" presName="compNode" presStyleCnt="0"/>
      <dgm:spPr/>
    </dgm:pt>
    <dgm:pt modelId="{4AAAEDE9-5D72-430F-A5FB-C46E5E736BD6}" type="pres">
      <dgm:prSet presAssocID="{022A4967-2309-46EF-8F6D-C20F5550542A}" presName="bgRect" presStyleLbl="bgShp" presStyleIdx="0" presStyleCnt="3"/>
      <dgm:spPr/>
    </dgm:pt>
    <dgm:pt modelId="{7062EF6A-00BB-4343-A710-A5D74A42F72E}" type="pres">
      <dgm:prSet presAssocID="{022A4967-2309-46EF-8F6D-C20F5550542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Irritant"/>
        </a:ext>
      </dgm:extLst>
    </dgm:pt>
    <dgm:pt modelId="{98B6EF41-10B1-4EA3-857B-394B41A486DC}" type="pres">
      <dgm:prSet presAssocID="{022A4967-2309-46EF-8F6D-C20F5550542A}" presName="spaceRect" presStyleCnt="0"/>
      <dgm:spPr/>
    </dgm:pt>
    <dgm:pt modelId="{B0F3DC7E-53F5-4E4A-A97A-7FFBAF0D3225}" type="pres">
      <dgm:prSet presAssocID="{022A4967-2309-46EF-8F6D-C20F5550542A}" presName="parTx" presStyleLbl="revTx" presStyleIdx="0" presStyleCnt="6">
        <dgm:presLayoutVars>
          <dgm:chMax val="0"/>
          <dgm:chPref val="0"/>
        </dgm:presLayoutVars>
      </dgm:prSet>
      <dgm:spPr/>
    </dgm:pt>
    <dgm:pt modelId="{B6BC01F1-AD82-4944-9D96-4A1B6C5B5759}" type="pres">
      <dgm:prSet presAssocID="{022A4967-2309-46EF-8F6D-C20F5550542A}" presName="desTx" presStyleLbl="revTx" presStyleIdx="1" presStyleCnt="6">
        <dgm:presLayoutVars/>
      </dgm:prSet>
      <dgm:spPr/>
    </dgm:pt>
    <dgm:pt modelId="{AB4C1066-62E7-4F86-8DD8-CFD2D64CF5E6}" type="pres">
      <dgm:prSet presAssocID="{00528909-8986-42A9-8B6D-3E0B6671C4F1}" presName="sibTrans" presStyleCnt="0"/>
      <dgm:spPr/>
    </dgm:pt>
    <dgm:pt modelId="{0E28B6DA-39C7-43A6-925A-BA40E65D80D3}" type="pres">
      <dgm:prSet presAssocID="{C3DA4703-3493-4265-9351-550766CD0EFD}" presName="compNode" presStyleCnt="0"/>
      <dgm:spPr/>
    </dgm:pt>
    <dgm:pt modelId="{61E4C964-1434-4747-BE03-21CEE42A7472}" type="pres">
      <dgm:prSet presAssocID="{C3DA4703-3493-4265-9351-550766CD0EFD}" presName="bgRect" presStyleLbl="bgShp" presStyleIdx="1" presStyleCnt="3"/>
      <dgm:spPr/>
    </dgm:pt>
    <dgm:pt modelId="{243E5CDA-D0A3-468C-A9E4-5644A0BA8C4B}" type="pres">
      <dgm:prSet presAssocID="{C3DA4703-3493-4265-9351-550766CD0EF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ock"/>
        </a:ext>
      </dgm:extLst>
    </dgm:pt>
    <dgm:pt modelId="{74603B35-4DE4-4D06-A70B-FA1BB08E0BB1}" type="pres">
      <dgm:prSet presAssocID="{C3DA4703-3493-4265-9351-550766CD0EFD}" presName="spaceRect" presStyleCnt="0"/>
      <dgm:spPr/>
    </dgm:pt>
    <dgm:pt modelId="{96B9C90A-7461-4AE0-817E-ABD8D97ADD6D}" type="pres">
      <dgm:prSet presAssocID="{C3DA4703-3493-4265-9351-550766CD0EFD}" presName="parTx" presStyleLbl="revTx" presStyleIdx="2" presStyleCnt="6">
        <dgm:presLayoutVars>
          <dgm:chMax val="0"/>
          <dgm:chPref val="0"/>
        </dgm:presLayoutVars>
      </dgm:prSet>
      <dgm:spPr/>
    </dgm:pt>
    <dgm:pt modelId="{3507ADD5-9A41-424C-89CA-51A3022AAF1A}" type="pres">
      <dgm:prSet presAssocID="{C3DA4703-3493-4265-9351-550766CD0EFD}" presName="desTx" presStyleLbl="revTx" presStyleIdx="3" presStyleCnt="6">
        <dgm:presLayoutVars/>
      </dgm:prSet>
      <dgm:spPr/>
    </dgm:pt>
    <dgm:pt modelId="{5BF7F70A-62E2-48E9-808E-BE6411F5A236}" type="pres">
      <dgm:prSet presAssocID="{6E200C18-D2D9-4E34-B6FB-FA27C51E2177}" presName="sibTrans" presStyleCnt="0"/>
      <dgm:spPr/>
    </dgm:pt>
    <dgm:pt modelId="{F44074C1-86BC-43EC-A7E3-92665717A250}" type="pres">
      <dgm:prSet presAssocID="{BF6549A1-4ED6-4983-B62B-B165A830E2E5}" presName="compNode" presStyleCnt="0"/>
      <dgm:spPr/>
    </dgm:pt>
    <dgm:pt modelId="{1DF273FD-EE08-47C3-BB2A-3A847DF4E2CA}" type="pres">
      <dgm:prSet presAssocID="{BF6549A1-4ED6-4983-B62B-B165A830E2E5}" presName="bgRect" presStyleLbl="bgShp" presStyleIdx="2" presStyleCnt="3"/>
      <dgm:spPr/>
    </dgm:pt>
    <dgm:pt modelId="{04494CEB-0C87-46DA-9772-E049B7E47EAB}" type="pres">
      <dgm:prSet presAssocID="{BF6549A1-4ED6-4983-B62B-B165A830E2E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50464EB8-80BE-41AE-A355-ECD7C790FC5E}" type="pres">
      <dgm:prSet presAssocID="{BF6549A1-4ED6-4983-B62B-B165A830E2E5}" presName="spaceRect" presStyleCnt="0"/>
      <dgm:spPr/>
    </dgm:pt>
    <dgm:pt modelId="{7E1AADE6-17DB-499C-B460-557BD5B3A299}" type="pres">
      <dgm:prSet presAssocID="{BF6549A1-4ED6-4983-B62B-B165A830E2E5}" presName="parTx" presStyleLbl="revTx" presStyleIdx="4" presStyleCnt="6">
        <dgm:presLayoutVars>
          <dgm:chMax val="0"/>
          <dgm:chPref val="0"/>
        </dgm:presLayoutVars>
      </dgm:prSet>
      <dgm:spPr/>
    </dgm:pt>
    <dgm:pt modelId="{72E34D38-A69F-4ECA-938F-842063724697}" type="pres">
      <dgm:prSet presAssocID="{BF6549A1-4ED6-4983-B62B-B165A830E2E5}" presName="desTx" presStyleLbl="revTx" presStyleIdx="5" presStyleCnt="6">
        <dgm:presLayoutVars/>
      </dgm:prSet>
      <dgm:spPr/>
    </dgm:pt>
  </dgm:ptLst>
  <dgm:cxnLst>
    <dgm:cxn modelId="{A4357108-B401-4C52-88B7-FC419804A6A8}" srcId="{FF693D41-2289-4DFC-B564-081830A84F51}" destId="{C3DA4703-3493-4265-9351-550766CD0EFD}" srcOrd="1" destOrd="0" parTransId="{2623B2E6-9A28-414F-B181-54128A9519D9}" sibTransId="{6E200C18-D2D9-4E34-B6FB-FA27C51E2177}"/>
    <dgm:cxn modelId="{8B075623-15C5-41A3-83DB-683E193B77B0}" type="presOf" srcId="{BDB80EB5-302C-42EF-9CF6-FB1DE139F4FE}" destId="{3507ADD5-9A41-424C-89CA-51A3022AAF1A}" srcOrd="0" destOrd="0" presId="urn:microsoft.com/office/officeart/2018/2/layout/IconVerticalSolidList"/>
    <dgm:cxn modelId="{522DB131-C380-43F2-824F-C877261B5F13}" srcId="{FF693D41-2289-4DFC-B564-081830A84F51}" destId="{BF6549A1-4ED6-4983-B62B-B165A830E2E5}" srcOrd="2" destOrd="0" parTransId="{A4F63DFA-4222-4184-AFC4-B618FBC16261}" sibTransId="{8C52C8F9-7A69-4610-B7FB-34EF1D5B49BE}"/>
    <dgm:cxn modelId="{7545896A-20C1-4029-B15A-F89F30293C1F}" type="presOf" srcId="{FF693D41-2289-4DFC-B564-081830A84F51}" destId="{608D7283-1F6B-4255-B717-3A0483FB9558}" srcOrd="0" destOrd="0" presId="urn:microsoft.com/office/officeart/2018/2/layout/IconVerticalSolidList"/>
    <dgm:cxn modelId="{3813844C-AC25-452C-BE29-1DDACFEC5D61}" type="presOf" srcId="{01B30601-E4E5-4430-99DE-CB389A965047}" destId="{B6BC01F1-AD82-4944-9D96-4A1B6C5B5759}" srcOrd="0" destOrd="0" presId="urn:microsoft.com/office/officeart/2018/2/layout/IconVerticalSolidList"/>
    <dgm:cxn modelId="{F9598C51-837A-42D0-880C-37A6DC0E53A7}" type="presOf" srcId="{C3DA4703-3493-4265-9351-550766CD0EFD}" destId="{96B9C90A-7461-4AE0-817E-ABD8D97ADD6D}" srcOrd="0" destOrd="0" presId="urn:microsoft.com/office/officeart/2018/2/layout/IconVerticalSolidList"/>
    <dgm:cxn modelId="{D6A12773-6884-492D-B2AD-90B898C8AF23}" srcId="{C3DA4703-3493-4265-9351-550766CD0EFD}" destId="{BDB80EB5-302C-42EF-9CF6-FB1DE139F4FE}" srcOrd="0" destOrd="0" parTransId="{E42ABA40-1F58-4101-9FA5-E89C62CAE167}" sibTransId="{1B9D8839-FDF1-4F32-9F99-CD66CBCE95F8}"/>
    <dgm:cxn modelId="{4B2CA288-CC73-44BF-9A78-A6ECBD73FD31}" srcId="{BF6549A1-4ED6-4983-B62B-B165A830E2E5}" destId="{B934C402-CA38-479F-9B3C-89F415E4931F}" srcOrd="0" destOrd="0" parTransId="{26964E7B-BF37-41FD-B7F4-178BF01AE2A4}" sibTransId="{BD610554-DEC6-4998-ADC0-689FA32ED3C5}"/>
    <dgm:cxn modelId="{3A7F07A5-AE4C-41EB-A235-04A89AADB88C}" srcId="{FF693D41-2289-4DFC-B564-081830A84F51}" destId="{022A4967-2309-46EF-8F6D-C20F5550542A}" srcOrd="0" destOrd="0" parTransId="{D7734337-A4F8-45CB-ACA8-382B8A711824}" sibTransId="{00528909-8986-42A9-8B6D-3E0B6671C4F1}"/>
    <dgm:cxn modelId="{0F02E4C6-F644-4B77-90A5-3F470D222AA4}" type="presOf" srcId="{B934C402-CA38-479F-9B3C-89F415E4931F}" destId="{72E34D38-A69F-4ECA-938F-842063724697}" srcOrd="0" destOrd="0" presId="urn:microsoft.com/office/officeart/2018/2/layout/IconVerticalSolidList"/>
    <dgm:cxn modelId="{63BD33C9-C699-485D-9C23-86316F03C131}" type="presOf" srcId="{022A4967-2309-46EF-8F6D-C20F5550542A}" destId="{B0F3DC7E-53F5-4E4A-A97A-7FFBAF0D3225}" srcOrd="0" destOrd="0" presId="urn:microsoft.com/office/officeart/2018/2/layout/IconVerticalSolidList"/>
    <dgm:cxn modelId="{686C48CC-C680-477D-A222-F74BF1C3A0DA}" type="presOf" srcId="{BF6549A1-4ED6-4983-B62B-B165A830E2E5}" destId="{7E1AADE6-17DB-499C-B460-557BD5B3A299}" srcOrd="0" destOrd="0" presId="urn:microsoft.com/office/officeart/2018/2/layout/IconVerticalSolidList"/>
    <dgm:cxn modelId="{C0C55BF3-ABD5-4A4D-97EB-AA8C367456FE}" srcId="{022A4967-2309-46EF-8F6D-C20F5550542A}" destId="{01B30601-E4E5-4430-99DE-CB389A965047}" srcOrd="0" destOrd="0" parTransId="{AA426AF7-A939-4DCE-B240-497BF5A64005}" sibTransId="{827EB943-4072-4FAD-993C-5966E3CF4D8F}"/>
    <dgm:cxn modelId="{D643D78C-E44B-4E11-82F1-56AF8DFF4400}" type="presParOf" srcId="{608D7283-1F6B-4255-B717-3A0483FB9558}" destId="{B877883B-8D7F-4961-9497-7330EB373DC4}" srcOrd="0" destOrd="0" presId="urn:microsoft.com/office/officeart/2018/2/layout/IconVerticalSolidList"/>
    <dgm:cxn modelId="{2F43EF18-48AA-45C1-AFB3-D2F32907B3B1}" type="presParOf" srcId="{B877883B-8D7F-4961-9497-7330EB373DC4}" destId="{4AAAEDE9-5D72-430F-A5FB-C46E5E736BD6}" srcOrd="0" destOrd="0" presId="urn:microsoft.com/office/officeart/2018/2/layout/IconVerticalSolidList"/>
    <dgm:cxn modelId="{0A162294-ABE2-43C6-91C5-AA092E380047}" type="presParOf" srcId="{B877883B-8D7F-4961-9497-7330EB373DC4}" destId="{7062EF6A-00BB-4343-A710-A5D74A42F72E}" srcOrd="1" destOrd="0" presId="urn:microsoft.com/office/officeart/2018/2/layout/IconVerticalSolidList"/>
    <dgm:cxn modelId="{FD5911EA-3539-4F72-9DD0-D6265CDB0C83}" type="presParOf" srcId="{B877883B-8D7F-4961-9497-7330EB373DC4}" destId="{98B6EF41-10B1-4EA3-857B-394B41A486DC}" srcOrd="2" destOrd="0" presId="urn:microsoft.com/office/officeart/2018/2/layout/IconVerticalSolidList"/>
    <dgm:cxn modelId="{1C570AC3-624F-4275-96F5-136C2D865624}" type="presParOf" srcId="{B877883B-8D7F-4961-9497-7330EB373DC4}" destId="{B0F3DC7E-53F5-4E4A-A97A-7FFBAF0D3225}" srcOrd="3" destOrd="0" presId="urn:microsoft.com/office/officeart/2018/2/layout/IconVerticalSolidList"/>
    <dgm:cxn modelId="{68D0EE22-8E5D-4936-887B-237D10A9386F}" type="presParOf" srcId="{B877883B-8D7F-4961-9497-7330EB373DC4}" destId="{B6BC01F1-AD82-4944-9D96-4A1B6C5B5759}" srcOrd="4" destOrd="0" presId="urn:microsoft.com/office/officeart/2018/2/layout/IconVerticalSolidList"/>
    <dgm:cxn modelId="{D532A7FA-2CAE-4077-A043-B855D62CB4DC}" type="presParOf" srcId="{608D7283-1F6B-4255-B717-3A0483FB9558}" destId="{AB4C1066-62E7-4F86-8DD8-CFD2D64CF5E6}" srcOrd="1" destOrd="0" presId="urn:microsoft.com/office/officeart/2018/2/layout/IconVerticalSolidList"/>
    <dgm:cxn modelId="{E78C23C0-6F04-40E0-8D0F-F989BDF20924}" type="presParOf" srcId="{608D7283-1F6B-4255-B717-3A0483FB9558}" destId="{0E28B6DA-39C7-43A6-925A-BA40E65D80D3}" srcOrd="2" destOrd="0" presId="urn:microsoft.com/office/officeart/2018/2/layout/IconVerticalSolidList"/>
    <dgm:cxn modelId="{D282887F-A853-4746-95B6-76DFA31D8E59}" type="presParOf" srcId="{0E28B6DA-39C7-43A6-925A-BA40E65D80D3}" destId="{61E4C964-1434-4747-BE03-21CEE42A7472}" srcOrd="0" destOrd="0" presId="urn:microsoft.com/office/officeart/2018/2/layout/IconVerticalSolidList"/>
    <dgm:cxn modelId="{E23BCA69-5B9A-4381-AEE2-4ED0D56B4F47}" type="presParOf" srcId="{0E28B6DA-39C7-43A6-925A-BA40E65D80D3}" destId="{243E5CDA-D0A3-468C-A9E4-5644A0BA8C4B}" srcOrd="1" destOrd="0" presId="urn:microsoft.com/office/officeart/2018/2/layout/IconVerticalSolidList"/>
    <dgm:cxn modelId="{E82E20A6-7B47-44B2-864C-DC582C836BDB}" type="presParOf" srcId="{0E28B6DA-39C7-43A6-925A-BA40E65D80D3}" destId="{74603B35-4DE4-4D06-A70B-FA1BB08E0BB1}" srcOrd="2" destOrd="0" presId="urn:microsoft.com/office/officeart/2018/2/layout/IconVerticalSolidList"/>
    <dgm:cxn modelId="{C679F9E0-C95F-42E3-BB71-00E0F986AED8}" type="presParOf" srcId="{0E28B6DA-39C7-43A6-925A-BA40E65D80D3}" destId="{96B9C90A-7461-4AE0-817E-ABD8D97ADD6D}" srcOrd="3" destOrd="0" presId="urn:microsoft.com/office/officeart/2018/2/layout/IconVerticalSolidList"/>
    <dgm:cxn modelId="{07B1DAD7-FBE3-4544-BE82-0712EC92C519}" type="presParOf" srcId="{0E28B6DA-39C7-43A6-925A-BA40E65D80D3}" destId="{3507ADD5-9A41-424C-89CA-51A3022AAF1A}" srcOrd="4" destOrd="0" presId="urn:microsoft.com/office/officeart/2018/2/layout/IconVerticalSolidList"/>
    <dgm:cxn modelId="{E6F2A41F-161F-4CBF-9F4D-F0BE9509B3C1}" type="presParOf" srcId="{608D7283-1F6B-4255-B717-3A0483FB9558}" destId="{5BF7F70A-62E2-48E9-808E-BE6411F5A236}" srcOrd="3" destOrd="0" presId="urn:microsoft.com/office/officeart/2018/2/layout/IconVerticalSolidList"/>
    <dgm:cxn modelId="{B01B72A7-ED44-4E71-9605-2E9A4B6C23F6}" type="presParOf" srcId="{608D7283-1F6B-4255-B717-3A0483FB9558}" destId="{F44074C1-86BC-43EC-A7E3-92665717A250}" srcOrd="4" destOrd="0" presId="urn:microsoft.com/office/officeart/2018/2/layout/IconVerticalSolidList"/>
    <dgm:cxn modelId="{1C752DDB-35C1-456F-936E-BF46B948B0B4}" type="presParOf" srcId="{F44074C1-86BC-43EC-A7E3-92665717A250}" destId="{1DF273FD-EE08-47C3-BB2A-3A847DF4E2CA}" srcOrd="0" destOrd="0" presId="urn:microsoft.com/office/officeart/2018/2/layout/IconVerticalSolidList"/>
    <dgm:cxn modelId="{F93A5204-5E66-42E1-A6C6-1F9F4708A55A}" type="presParOf" srcId="{F44074C1-86BC-43EC-A7E3-92665717A250}" destId="{04494CEB-0C87-46DA-9772-E049B7E47EAB}" srcOrd="1" destOrd="0" presId="urn:microsoft.com/office/officeart/2018/2/layout/IconVerticalSolidList"/>
    <dgm:cxn modelId="{DA0B9153-84D7-4F21-9BF4-FCE1A6172A07}" type="presParOf" srcId="{F44074C1-86BC-43EC-A7E3-92665717A250}" destId="{50464EB8-80BE-41AE-A355-ECD7C790FC5E}" srcOrd="2" destOrd="0" presId="urn:microsoft.com/office/officeart/2018/2/layout/IconVerticalSolidList"/>
    <dgm:cxn modelId="{19BCAF60-68C3-4AD6-ADFF-B780B30B5E68}" type="presParOf" srcId="{F44074C1-86BC-43EC-A7E3-92665717A250}" destId="{7E1AADE6-17DB-499C-B460-557BD5B3A299}" srcOrd="3" destOrd="0" presId="urn:microsoft.com/office/officeart/2018/2/layout/IconVerticalSolidList"/>
    <dgm:cxn modelId="{FF8077BE-60CB-4680-82F5-CBF73B1B63AD}" type="presParOf" srcId="{F44074C1-86BC-43EC-A7E3-92665717A250}" destId="{72E34D38-A69F-4ECA-938F-842063724697}"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342B03D-FD76-4343-B54D-59B65FCEE526}"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9E293809-5FB8-401E-B923-60FE9EF0AC2B}">
      <dgm:prSet/>
      <dgm:spPr/>
      <dgm:t>
        <a:bodyPr/>
        <a:lstStyle/>
        <a:p>
          <a:r>
            <a:rPr lang="en-GB"/>
            <a:t>Existing solutions fall short in providing effective search capabilities for knowledge repositories.</a:t>
          </a:r>
          <a:endParaRPr lang="en-US"/>
        </a:p>
      </dgm:t>
    </dgm:pt>
    <dgm:pt modelId="{DF8BEE5A-FF77-4DFA-A780-EE14DBE4E5A9}" type="parTrans" cxnId="{CAF41E9C-EE79-4191-B11E-1382F6CDB516}">
      <dgm:prSet/>
      <dgm:spPr/>
      <dgm:t>
        <a:bodyPr/>
        <a:lstStyle/>
        <a:p>
          <a:endParaRPr lang="en-US"/>
        </a:p>
      </dgm:t>
    </dgm:pt>
    <dgm:pt modelId="{FFDBA89C-8DC0-4CE7-A550-316FE05CDE68}" type="sibTrans" cxnId="{CAF41E9C-EE79-4191-B11E-1382F6CDB516}">
      <dgm:prSet/>
      <dgm:spPr/>
      <dgm:t>
        <a:bodyPr/>
        <a:lstStyle/>
        <a:p>
          <a:endParaRPr lang="en-US"/>
        </a:p>
      </dgm:t>
    </dgm:pt>
    <dgm:pt modelId="{8CD4D7D4-F848-4C1B-891C-6F3709791B9C}">
      <dgm:prSet/>
      <dgm:spPr/>
      <dgm:t>
        <a:bodyPr/>
        <a:lstStyle/>
        <a:p>
          <a:r>
            <a:rPr lang="en-GB"/>
            <a:t>Graph databases enable complex relationships between data points, improving relevance in search results.</a:t>
          </a:r>
          <a:endParaRPr lang="en-US"/>
        </a:p>
      </dgm:t>
    </dgm:pt>
    <dgm:pt modelId="{4CA3CECF-8BFB-41F2-9530-D15AE2C157B0}" type="parTrans" cxnId="{47072A9C-CC63-4D4D-BF2E-BECBB8A74096}">
      <dgm:prSet/>
      <dgm:spPr/>
      <dgm:t>
        <a:bodyPr/>
        <a:lstStyle/>
        <a:p>
          <a:endParaRPr lang="en-US"/>
        </a:p>
      </dgm:t>
    </dgm:pt>
    <dgm:pt modelId="{1629FBDC-CF37-4162-AB53-5056983DE3DD}" type="sibTrans" cxnId="{47072A9C-CC63-4D4D-BF2E-BECBB8A74096}">
      <dgm:prSet/>
      <dgm:spPr/>
      <dgm:t>
        <a:bodyPr/>
        <a:lstStyle/>
        <a:p>
          <a:endParaRPr lang="en-US"/>
        </a:p>
      </dgm:t>
    </dgm:pt>
    <dgm:pt modelId="{711164F3-D0AE-4F54-81CD-F8BF7CCFA856}">
      <dgm:prSet/>
      <dgm:spPr/>
      <dgm:t>
        <a:bodyPr/>
        <a:lstStyle/>
        <a:p>
          <a:r>
            <a:rPr lang="en-GB" dirty="0"/>
            <a:t>Tagging techniques allow for granular categorisation of information, enhancing search outcomes.</a:t>
          </a:r>
          <a:endParaRPr lang="en-US" dirty="0"/>
        </a:p>
      </dgm:t>
    </dgm:pt>
    <dgm:pt modelId="{9CF90601-CD53-472E-A385-1DFB994ABDD3}" type="parTrans" cxnId="{51EEF904-D32C-420A-AB6A-40257A045264}">
      <dgm:prSet/>
      <dgm:spPr/>
      <dgm:t>
        <a:bodyPr/>
        <a:lstStyle/>
        <a:p>
          <a:endParaRPr lang="en-US"/>
        </a:p>
      </dgm:t>
    </dgm:pt>
    <dgm:pt modelId="{A41C78E0-91DF-4F02-BDD5-624D3648D92C}" type="sibTrans" cxnId="{51EEF904-D32C-420A-AB6A-40257A045264}">
      <dgm:prSet/>
      <dgm:spPr/>
      <dgm:t>
        <a:bodyPr/>
        <a:lstStyle/>
        <a:p>
          <a:endParaRPr lang="en-US"/>
        </a:p>
      </dgm:t>
    </dgm:pt>
    <dgm:pt modelId="{02F7BFF4-ABF4-4959-8435-EA22337348FE}">
      <dgm:prSet/>
      <dgm:spPr/>
      <dgm:t>
        <a:bodyPr/>
        <a:lstStyle/>
        <a:p>
          <a:r>
            <a:rPr lang="en-GB"/>
            <a:t>Incorporating graph databases and tagging in knowledge-sharing platforms presents a market opportunity.</a:t>
          </a:r>
          <a:endParaRPr lang="en-US"/>
        </a:p>
      </dgm:t>
    </dgm:pt>
    <dgm:pt modelId="{F034F782-9EF4-4955-8B05-84D6F95BEBFF}" type="parTrans" cxnId="{5C230704-47DF-4758-BCD7-7E743AFE8510}">
      <dgm:prSet/>
      <dgm:spPr/>
      <dgm:t>
        <a:bodyPr/>
        <a:lstStyle/>
        <a:p>
          <a:endParaRPr lang="en-US"/>
        </a:p>
      </dgm:t>
    </dgm:pt>
    <dgm:pt modelId="{E8559A71-2D4C-44AD-9767-8CDFE9A64240}" type="sibTrans" cxnId="{5C230704-47DF-4758-BCD7-7E743AFE8510}">
      <dgm:prSet/>
      <dgm:spPr/>
      <dgm:t>
        <a:bodyPr/>
        <a:lstStyle/>
        <a:p>
          <a:endParaRPr lang="en-US"/>
        </a:p>
      </dgm:t>
    </dgm:pt>
    <dgm:pt modelId="{160044F8-4013-47F4-BB65-6FA2EA229C1A}">
      <dgm:prSet/>
      <dgm:spPr/>
      <dgm:t>
        <a:bodyPr/>
        <a:lstStyle/>
        <a:p>
          <a:r>
            <a:rPr lang="en-GB"/>
            <a:t>These platforms can enhance knowledge management and decision-making processes</a:t>
          </a:r>
          <a:endParaRPr lang="en-US"/>
        </a:p>
      </dgm:t>
    </dgm:pt>
    <dgm:pt modelId="{2911E4E1-3B8F-46AE-97F2-F68E629081B1}" type="parTrans" cxnId="{2D692DC9-542B-43EC-98AC-F78EA7360954}">
      <dgm:prSet/>
      <dgm:spPr/>
      <dgm:t>
        <a:bodyPr/>
        <a:lstStyle/>
        <a:p>
          <a:endParaRPr lang="en-US"/>
        </a:p>
      </dgm:t>
    </dgm:pt>
    <dgm:pt modelId="{388C31DC-5194-4CF7-B66C-B1B1DAFFC2EE}" type="sibTrans" cxnId="{2D692DC9-542B-43EC-98AC-F78EA7360954}">
      <dgm:prSet/>
      <dgm:spPr/>
      <dgm:t>
        <a:bodyPr/>
        <a:lstStyle/>
        <a:p>
          <a:endParaRPr lang="en-US"/>
        </a:p>
      </dgm:t>
    </dgm:pt>
    <dgm:pt modelId="{9F16B973-B327-4FE0-90EA-83F8318A74AC}" type="pres">
      <dgm:prSet presAssocID="{2342B03D-FD76-4343-B54D-59B65FCEE526}" presName="root" presStyleCnt="0">
        <dgm:presLayoutVars>
          <dgm:dir/>
          <dgm:resizeHandles val="exact"/>
        </dgm:presLayoutVars>
      </dgm:prSet>
      <dgm:spPr/>
    </dgm:pt>
    <dgm:pt modelId="{9C63A3B2-586C-4011-A466-F491A26C35B8}" type="pres">
      <dgm:prSet presAssocID="{9E293809-5FB8-401E-B923-60FE9EF0AC2B}" presName="compNode" presStyleCnt="0"/>
      <dgm:spPr/>
    </dgm:pt>
    <dgm:pt modelId="{46426893-7B1D-4474-B6F1-41CA2E3FAF9A}" type="pres">
      <dgm:prSet presAssocID="{9E293809-5FB8-401E-B923-60FE9EF0AC2B}" presName="bgRect" presStyleLbl="bgShp" presStyleIdx="0" presStyleCnt="5"/>
      <dgm:spPr/>
    </dgm:pt>
    <dgm:pt modelId="{365A1A91-1903-4882-ADDA-FAEBD0F37545}" type="pres">
      <dgm:prSet presAssocID="{9E293809-5FB8-401E-B923-60FE9EF0AC2B}"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6B3AC826-14F7-4B9E-A384-7FED8FB07BF0}" type="pres">
      <dgm:prSet presAssocID="{9E293809-5FB8-401E-B923-60FE9EF0AC2B}" presName="spaceRect" presStyleCnt="0"/>
      <dgm:spPr/>
    </dgm:pt>
    <dgm:pt modelId="{68DA61E5-40A5-49FF-8D17-283996BCBC7B}" type="pres">
      <dgm:prSet presAssocID="{9E293809-5FB8-401E-B923-60FE9EF0AC2B}" presName="parTx" presStyleLbl="revTx" presStyleIdx="0" presStyleCnt="5">
        <dgm:presLayoutVars>
          <dgm:chMax val="0"/>
          <dgm:chPref val="0"/>
        </dgm:presLayoutVars>
      </dgm:prSet>
      <dgm:spPr/>
    </dgm:pt>
    <dgm:pt modelId="{795246BF-BDFB-4B35-8321-608DEA57921D}" type="pres">
      <dgm:prSet presAssocID="{FFDBA89C-8DC0-4CE7-A550-316FE05CDE68}" presName="sibTrans" presStyleCnt="0"/>
      <dgm:spPr/>
    </dgm:pt>
    <dgm:pt modelId="{EFD64411-8CC3-4DEC-91C2-05E9D4BB379F}" type="pres">
      <dgm:prSet presAssocID="{8CD4D7D4-F848-4C1B-891C-6F3709791B9C}" presName="compNode" presStyleCnt="0"/>
      <dgm:spPr/>
    </dgm:pt>
    <dgm:pt modelId="{62C6A58B-DFCB-4406-8651-610B58DF7B91}" type="pres">
      <dgm:prSet presAssocID="{8CD4D7D4-F848-4C1B-891C-6F3709791B9C}" presName="bgRect" presStyleLbl="bgShp" presStyleIdx="1" presStyleCnt="5"/>
      <dgm:spPr/>
    </dgm:pt>
    <dgm:pt modelId="{E602E460-DCA8-4B81-BC26-3A10D8A36B1D}" type="pres">
      <dgm:prSet presAssocID="{8CD4D7D4-F848-4C1B-891C-6F3709791B9C}"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atistics"/>
        </a:ext>
      </dgm:extLst>
    </dgm:pt>
    <dgm:pt modelId="{AF669950-24B3-4479-9166-8096435FB4F5}" type="pres">
      <dgm:prSet presAssocID="{8CD4D7D4-F848-4C1B-891C-6F3709791B9C}" presName="spaceRect" presStyleCnt="0"/>
      <dgm:spPr/>
    </dgm:pt>
    <dgm:pt modelId="{6BEE3350-E43A-44A8-ABF3-19829BD68056}" type="pres">
      <dgm:prSet presAssocID="{8CD4D7D4-F848-4C1B-891C-6F3709791B9C}" presName="parTx" presStyleLbl="revTx" presStyleIdx="1" presStyleCnt="5">
        <dgm:presLayoutVars>
          <dgm:chMax val="0"/>
          <dgm:chPref val="0"/>
        </dgm:presLayoutVars>
      </dgm:prSet>
      <dgm:spPr/>
    </dgm:pt>
    <dgm:pt modelId="{A2B0489E-7B1A-412D-9F4B-ECC45E6D476B}" type="pres">
      <dgm:prSet presAssocID="{1629FBDC-CF37-4162-AB53-5056983DE3DD}" presName="sibTrans" presStyleCnt="0"/>
      <dgm:spPr/>
    </dgm:pt>
    <dgm:pt modelId="{0F3DFA00-5DF5-48D1-B7D3-73FFE3978A9A}" type="pres">
      <dgm:prSet presAssocID="{711164F3-D0AE-4F54-81CD-F8BF7CCFA856}" presName="compNode" presStyleCnt="0"/>
      <dgm:spPr/>
    </dgm:pt>
    <dgm:pt modelId="{9979A094-6D33-42CB-817C-22D5415E0AD0}" type="pres">
      <dgm:prSet presAssocID="{711164F3-D0AE-4F54-81CD-F8BF7CCFA856}" presName="bgRect" presStyleLbl="bgShp" presStyleIdx="2" presStyleCnt="5"/>
      <dgm:spPr/>
    </dgm:pt>
    <dgm:pt modelId="{922C2D64-8EAB-432C-8645-DA026009F7B8}" type="pres">
      <dgm:prSet presAssocID="{711164F3-D0AE-4F54-81CD-F8BF7CCFA856}"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ilter"/>
        </a:ext>
      </dgm:extLst>
    </dgm:pt>
    <dgm:pt modelId="{61DC9F19-B649-4E1C-9CE3-8E4038EA72D6}" type="pres">
      <dgm:prSet presAssocID="{711164F3-D0AE-4F54-81CD-F8BF7CCFA856}" presName="spaceRect" presStyleCnt="0"/>
      <dgm:spPr/>
    </dgm:pt>
    <dgm:pt modelId="{74CD208B-9429-4424-A70E-8A14CE1F2CD5}" type="pres">
      <dgm:prSet presAssocID="{711164F3-D0AE-4F54-81CD-F8BF7CCFA856}" presName="parTx" presStyleLbl="revTx" presStyleIdx="2" presStyleCnt="5">
        <dgm:presLayoutVars>
          <dgm:chMax val="0"/>
          <dgm:chPref val="0"/>
        </dgm:presLayoutVars>
      </dgm:prSet>
      <dgm:spPr/>
    </dgm:pt>
    <dgm:pt modelId="{68612042-F7EE-4F17-9A08-C561F23A3723}" type="pres">
      <dgm:prSet presAssocID="{A41C78E0-91DF-4F02-BDD5-624D3648D92C}" presName="sibTrans" presStyleCnt="0"/>
      <dgm:spPr/>
    </dgm:pt>
    <dgm:pt modelId="{C3290710-DE8B-4684-A4A4-31ED1803CB03}" type="pres">
      <dgm:prSet presAssocID="{02F7BFF4-ABF4-4959-8435-EA22337348FE}" presName="compNode" presStyleCnt="0"/>
      <dgm:spPr/>
    </dgm:pt>
    <dgm:pt modelId="{7F6637DA-CD97-413C-8509-010A47C9EEC3}" type="pres">
      <dgm:prSet presAssocID="{02F7BFF4-ABF4-4959-8435-EA22337348FE}" presName="bgRect" presStyleLbl="bgShp" presStyleIdx="3" presStyleCnt="5"/>
      <dgm:spPr/>
    </dgm:pt>
    <dgm:pt modelId="{139EFD74-ECD5-42A9-8945-9F9195C7F36E}" type="pres">
      <dgm:prSet presAssocID="{02F7BFF4-ABF4-4959-8435-EA22337348FE}"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atabase"/>
        </a:ext>
      </dgm:extLst>
    </dgm:pt>
    <dgm:pt modelId="{D1974E00-3304-4FEA-8E5A-C980078E7390}" type="pres">
      <dgm:prSet presAssocID="{02F7BFF4-ABF4-4959-8435-EA22337348FE}" presName="spaceRect" presStyleCnt="0"/>
      <dgm:spPr/>
    </dgm:pt>
    <dgm:pt modelId="{216AB3CE-9E15-4906-9070-822CE73162AC}" type="pres">
      <dgm:prSet presAssocID="{02F7BFF4-ABF4-4959-8435-EA22337348FE}" presName="parTx" presStyleLbl="revTx" presStyleIdx="3" presStyleCnt="5">
        <dgm:presLayoutVars>
          <dgm:chMax val="0"/>
          <dgm:chPref val="0"/>
        </dgm:presLayoutVars>
      </dgm:prSet>
      <dgm:spPr/>
    </dgm:pt>
    <dgm:pt modelId="{DCE155C4-35A4-4F13-B3E2-1D6472490D53}" type="pres">
      <dgm:prSet presAssocID="{E8559A71-2D4C-44AD-9767-8CDFE9A64240}" presName="sibTrans" presStyleCnt="0"/>
      <dgm:spPr/>
    </dgm:pt>
    <dgm:pt modelId="{CF6A51D9-BDFE-4B62-A9C4-3C7068F9D87A}" type="pres">
      <dgm:prSet presAssocID="{160044F8-4013-47F4-BB65-6FA2EA229C1A}" presName="compNode" presStyleCnt="0"/>
      <dgm:spPr/>
    </dgm:pt>
    <dgm:pt modelId="{A6A9C37B-6677-4B53-9585-B885BEE079E9}" type="pres">
      <dgm:prSet presAssocID="{160044F8-4013-47F4-BB65-6FA2EA229C1A}" presName="bgRect" presStyleLbl="bgShp" presStyleIdx="4" presStyleCnt="5"/>
      <dgm:spPr/>
    </dgm:pt>
    <dgm:pt modelId="{5C86CA9F-F270-41B0-AAB6-91FA0B013AF9}" type="pres">
      <dgm:prSet presAssocID="{160044F8-4013-47F4-BB65-6FA2EA229C1A}"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Head with Gears"/>
        </a:ext>
      </dgm:extLst>
    </dgm:pt>
    <dgm:pt modelId="{33AA60B5-EF47-4121-A281-E78566A1A39C}" type="pres">
      <dgm:prSet presAssocID="{160044F8-4013-47F4-BB65-6FA2EA229C1A}" presName="spaceRect" presStyleCnt="0"/>
      <dgm:spPr/>
    </dgm:pt>
    <dgm:pt modelId="{2A803772-74CE-474E-A87D-57E04EEA83BD}" type="pres">
      <dgm:prSet presAssocID="{160044F8-4013-47F4-BB65-6FA2EA229C1A}" presName="parTx" presStyleLbl="revTx" presStyleIdx="4" presStyleCnt="5">
        <dgm:presLayoutVars>
          <dgm:chMax val="0"/>
          <dgm:chPref val="0"/>
        </dgm:presLayoutVars>
      </dgm:prSet>
      <dgm:spPr/>
    </dgm:pt>
  </dgm:ptLst>
  <dgm:cxnLst>
    <dgm:cxn modelId="{5C230704-47DF-4758-BCD7-7E743AFE8510}" srcId="{2342B03D-FD76-4343-B54D-59B65FCEE526}" destId="{02F7BFF4-ABF4-4959-8435-EA22337348FE}" srcOrd="3" destOrd="0" parTransId="{F034F782-9EF4-4955-8B05-84D6F95BEBFF}" sibTransId="{E8559A71-2D4C-44AD-9767-8CDFE9A64240}"/>
    <dgm:cxn modelId="{AC402B04-398B-4ADE-954A-CF45FBF8F195}" type="presOf" srcId="{02F7BFF4-ABF4-4959-8435-EA22337348FE}" destId="{216AB3CE-9E15-4906-9070-822CE73162AC}" srcOrd="0" destOrd="0" presId="urn:microsoft.com/office/officeart/2018/2/layout/IconVerticalSolidList"/>
    <dgm:cxn modelId="{51EEF904-D32C-420A-AB6A-40257A045264}" srcId="{2342B03D-FD76-4343-B54D-59B65FCEE526}" destId="{711164F3-D0AE-4F54-81CD-F8BF7CCFA856}" srcOrd="2" destOrd="0" parTransId="{9CF90601-CD53-472E-A385-1DFB994ABDD3}" sibTransId="{A41C78E0-91DF-4F02-BDD5-624D3648D92C}"/>
    <dgm:cxn modelId="{CAF41E9C-EE79-4191-B11E-1382F6CDB516}" srcId="{2342B03D-FD76-4343-B54D-59B65FCEE526}" destId="{9E293809-5FB8-401E-B923-60FE9EF0AC2B}" srcOrd="0" destOrd="0" parTransId="{DF8BEE5A-FF77-4DFA-A780-EE14DBE4E5A9}" sibTransId="{FFDBA89C-8DC0-4CE7-A550-316FE05CDE68}"/>
    <dgm:cxn modelId="{47072A9C-CC63-4D4D-BF2E-BECBB8A74096}" srcId="{2342B03D-FD76-4343-B54D-59B65FCEE526}" destId="{8CD4D7D4-F848-4C1B-891C-6F3709791B9C}" srcOrd="1" destOrd="0" parTransId="{4CA3CECF-8BFB-41F2-9530-D15AE2C157B0}" sibTransId="{1629FBDC-CF37-4162-AB53-5056983DE3DD}"/>
    <dgm:cxn modelId="{B25608A6-CD00-4D66-9979-004B99FC4E66}" type="presOf" srcId="{9E293809-5FB8-401E-B923-60FE9EF0AC2B}" destId="{68DA61E5-40A5-49FF-8D17-283996BCBC7B}" srcOrd="0" destOrd="0" presId="urn:microsoft.com/office/officeart/2018/2/layout/IconVerticalSolidList"/>
    <dgm:cxn modelId="{F81944BF-41B0-459F-99D4-E35A774010B6}" type="presOf" srcId="{8CD4D7D4-F848-4C1B-891C-6F3709791B9C}" destId="{6BEE3350-E43A-44A8-ABF3-19829BD68056}" srcOrd="0" destOrd="0" presId="urn:microsoft.com/office/officeart/2018/2/layout/IconVerticalSolidList"/>
    <dgm:cxn modelId="{2D692DC9-542B-43EC-98AC-F78EA7360954}" srcId="{2342B03D-FD76-4343-B54D-59B65FCEE526}" destId="{160044F8-4013-47F4-BB65-6FA2EA229C1A}" srcOrd="4" destOrd="0" parTransId="{2911E4E1-3B8F-46AE-97F2-F68E629081B1}" sibTransId="{388C31DC-5194-4CF7-B66C-B1B1DAFFC2EE}"/>
    <dgm:cxn modelId="{65D94FE9-FCC5-46D8-86EE-0518B47A546A}" type="presOf" srcId="{711164F3-D0AE-4F54-81CD-F8BF7CCFA856}" destId="{74CD208B-9429-4424-A70E-8A14CE1F2CD5}" srcOrd="0" destOrd="0" presId="urn:microsoft.com/office/officeart/2018/2/layout/IconVerticalSolidList"/>
    <dgm:cxn modelId="{FB3B44F4-4ED6-466E-81E7-0BD82EA71199}" type="presOf" srcId="{2342B03D-FD76-4343-B54D-59B65FCEE526}" destId="{9F16B973-B327-4FE0-90EA-83F8318A74AC}" srcOrd="0" destOrd="0" presId="urn:microsoft.com/office/officeart/2018/2/layout/IconVerticalSolidList"/>
    <dgm:cxn modelId="{DF642BFE-C2EE-4A7D-82A5-670919A7CE24}" type="presOf" srcId="{160044F8-4013-47F4-BB65-6FA2EA229C1A}" destId="{2A803772-74CE-474E-A87D-57E04EEA83BD}" srcOrd="0" destOrd="0" presId="urn:microsoft.com/office/officeart/2018/2/layout/IconVerticalSolidList"/>
    <dgm:cxn modelId="{34A26A56-0FC9-4C4C-ABA0-5980DC136DB4}" type="presParOf" srcId="{9F16B973-B327-4FE0-90EA-83F8318A74AC}" destId="{9C63A3B2-586C-4011-A466-F491A26C35B8}" srcOrd="0" destOrd="0" presId="urn:microsoft.com/office/officeart/2018/2/layout/IconVerticalSolidList"/>
    <dgm:cxn modelId="{50CC3AF4-6C3C-4DB7-B1F9-8741B15BE598}" type="presParOf" srcId="{9C63A3B2-586C-4011-A466-F491A26C35B8}" destId="{46426893-7B1D-4474-B6F1-41CA2E3FAF9A}" srcOrd="0" destOrd="0" presId="urn:microsoft.com/office/officeart/2018/2/layout/IconVerticalSolidList"/>
    <dgm:cxn modelId="{297C6FE3-1F31-4551-AEE5-24623C45DCC0}" type="presParOf" srcId="{9C63A3B2-586C-4011-A466-F491A26C35B8}" destId="{365A1A91-1903-4882-ADDA-FAEBD0F37545}" srcOrd="1" destOrd="0" presId="urn:microsoft.com/office/officeart/2018/2/layout/IconVerticalSolidList"/>
    <dgm:cxn modelId="{23AFE6CC-5057-475B-9BE0-FEE5608C8A65}" type="presParOf" srcId="{9C63A3B2-586C-4011-A466-F491A26C35B8}" destId="{6B3AC826-14F7-4B9E-A384-7FED8FB07BF0}" srcOrd="2" destOrd="0" presId="urn:microsoft.com/office/officeart/2018/2/layout/IconVerticalSolidList"/>
    <dgm:cxn modelId="{461C9484-09C6-4BF8-B6EE-DF9C4B6A1061}" type="presParOf" srcId="{9C63A3B2-586C-4011-A466-F491A26C35B8}" destId="{68DA61E5-40A5-49FF-8D17-283996BCBC7B}" srcOrd="3" destOrd="0" presId="urn:microsoft.com/office/officeart/2018/2/layout/IconVerticalSolidList"/>
    <dgm:cxn modelId="{627A0C5B-BE73-49A4-A243-C441C93F98AD}" type="presParOf" srcId="{9F16B973-B327-4FE0-90EA-83F8318A74AC}" destId="{795246BF-BDFB-4B35-8321-608DEA57921D}" srcOrd="1" destOrd="0" presId="urn:microsoft.com/office/officeart/2018/2/layout/IconVerticalSolidList"/>
    <dgm:cxn modelId="{E251210C-6B40-427D-9012-0256782E7B71}" type="presParOf" srcId="{9F16B973-B327-4FE0-90EA-83F8318A74AC}" destId="{EFD64411-8CC3-4DEC-91C2-05E9D4BB379F}" srcOrd="2" destOrd="0" presId="urn:microsoft.com/office/officeart/2018/2/layout/IconVerticalSolidList"/>
    <dgm:cxn modelId="{9411A64C-9CCB-424A-B619-701E5167E41E}" type="presParOf" srcId="{EFD64411-8CC3-4DEC-91C2-05E9D4BB379F}" destId="{62C6A58B-DFCB-4406-8651-610B58DF7B91}" srcOrd="0" destOrd="0" presId="urn:microsoft.com/office/officeart/2018/2/layout/IconVerticalSolidList"/>
    <dgm:cxn modelId="{B9D0E743-00BB-4D67-AF8C-A89C6CD7315E}" type="presParOf" srcId="{EFD64411-8CC3-4DEC-91C2-05E9D4BB379F}" destId="{E602E460-DCA8-4B81-BC26-3A10D8A36B1D}" srcOrd="1" destOrd="0" presId="urn:microsoft.com/office/officeart/2018/2/layout/IconVerticalSolidList"/>
    <dgm:cxn modelId="{D6170CC1-44BA-49EF-8EDD-EA5DB78A22FB}" type="presParOf" srcId="{EFD64411-8CC3-4DEC-91C2-05E9D4BB379F}" destId="{AF669950-24B3-4479-9166-8096435FB4F5}" srcOrd="2" destOrd="0" presId="urn:microsoft.com/office/officeart/2018/2/layout/IconVerticalSolidList"/>
    <dgm:cxn modelId="{04C6C19B-4434-45DC-81F5-CA98BE182FF7}" type="presParOf" srcId="{EFD64411-8CC3-4DEC-91C2-05E9D4BB379F}" destId="{6BEE3350-E43A-44A8-ABF3-19829BD68056}" srcOrd="3" destOrd="0" presId="urn:microsoft.com/office/officeart/2018/2/layout/IconVerticalSolidList"/>
    <dgm:cxn modelId="{B4E57BE3-D128-4AA2-A110-A1B7E57458C7}" type="presParOf" srcId="{9F16B973-B327-4FE0-90EA-83F8318A74AC}" destId="{A2B0489E-7B1A-412D-9F4B-ECC45E6D476B}" srcOrd="3" destOrd="0" presId="urn:microsoft.com/office/officeart/2018/2/layout/IconVerticalSolidList"/>
    <dgm:cxn modelId="{499D9037-4910-48ED-A9C0-7A63B26A2538}" type="presParOf" srcId="{9F16B973-B327-4FE0-90EA-83F8318A74AC}" destId="{0F3DFA00-5DF5-48D1-B7D3-73FFE3978A9A}" srcOrd="4" destOrd="0" presId="urn:microsoft.com/office/officeart/2018/2/layout/IconVerticalSolidList"/>
    <dgm:cxn modelId="{D2F1529A-77E3-4234-A57E-561F6C904C77}" type="presParOf" srcId="{0F3DFA00-5DF5-48D1-B7D3-73FFE3978A9A}" destId="{9979A094-6D33-42CB-817C-22D5415E0AD0}" srcOrd="0" destOrd="0" presId="urn:microsoft.com/office/officeart/2018/2/layout/IconVerticalSolidList"/>
    <dgm:cxn modelId="{36E0367D-1F72-443C-9725-1D0284A3BE43}" type="presParOf" srcId="{0F3DFA00-5DF5-48D1-B7D3-73FFE3978A9A}" destId="{922C2D64-8EAB-432C-8645-DA026009F7B8}" srcOrd="1" destOrd="0" presId="urn:microsoft.com/office/officeart/2018/2/layout/IconVerticalSolidList"/>
    <dgm:cxn modelId="{07CCD58F-C2A8-4639-8F15-C7209BDA6BF1}" type="presParOf" srcId="{0F3DFA00-5DF5-48D1-B7D3-73FFE3978A9A}" destId="{61DC9F19-B649-4E1C-9CE3-8E4038EA72D6}" srcOrd="2" destOrd="0" presId="urn:microsoft.com/office/officeart/2018/2/layout/IconVerticalSolidList"/>
    <dgm:cxn modelId="{3B8947ED-E74D-4251-8E67-52077DE6ECE5}" type="presParOf" srcId="{0F3DFA00-5DF5-48D1-B7D3-73FFE3978A9A}" destId="{74CD208B-9429-4424-A70E-8A14CE1F2CD5}" srcOrd="3" destOrd="0" presId="urn:microsoft.com/office/officeart/2018/2/layout/IconVerticalSolidList"/>
    <dgm:cxn modelId="{126D3D86-7523-4341-B353-2CD9AA67BCB2}" type="presParOf" srcId="{9F16B973-B327-4FE0-90EA-83F8318A74AC}" destId="{68612042-F7EE-4F17-9A08-C561F23A3723}" srcOrd="5" destOrd="0" presId="urn:microsoft.com/office/officeart/2018/2/layout/IconVerticalSolidList"/>
    <dgm:cxn modelId="{180972F3-26BB-44C3-B996-68EF10F9A846}" type="presParOf" srcId="{9F16B973-B327-4FE0-90EA-83F8318A74AC}" destId="{C3290710-DE8B-4684-A4A4-31ED1803CB03}" srcOrd="6" destOrd="0" presId="urn:microsoft.com/office/officeart/2018/2/layout/IconVerticalSolidList"/>
    <dgm:cxn modelId="{6CC3602C-27D8-403E-BAD9-6785D184EE08}" type="presParOf" srcId="{C3290710-DE8B-4684-A4A4-31ED1803CB03}" destId="{7F6637DA-CD97-413C-8509-010A47C9EEC3}" srcOrd="0" destOrd="0" presId="urn:microsoft.com/office/officeart/2018/2/layout/IconVerticalSolidList"/>
    <dgm:cxn modelId="{B4F25A66-06FA-4AF3-B379-72F688339AFA}" type="presParOf" srcId="{C3290710-DE8B-4684-A4A4-31ED1803CB03}" destId="{139EFD74-ECD5-42A9-8945-9F9195C7F36E}" srcOrd="1" destOrd="0" presId="urn:microsoft.com/office/officeart/2018/2/layout/IconVerticalSolidList"/>
    <dgm:cxn modelId="{3A341270-69D2-4DE7-9468-6D93059B85F0}" type="presParOf" srcId="{C3290710-DE8B-4684-A4A4-31ED1803CB03}" destId="{D1974E00-3304-4FEA-8E5A-C980078E7390}" srcOrd="2" destOrd="0" presId="urn:microsoft.com/office/officeart/2018/2/layout/IconVerticalSolidList"/>
    <dgm:cxn modelId="{16600EAD-F887-4D38-AA37-B4B72C1307E6}" type="presParOf" srcId="{C3290710-DE8B-4684-A4A4-31ED1803CB03}" destId="{216AB3CE-9E15-4906-9070-822CE73162AC}" srcOrd="3" destOrd="0" presId="urn:microsoft.com/office/officeart/2018/2/layout/IconVerticalSolidList"/>
    <dgm:cxn modelId="{A97DD917-FC38-4FDB-9385-FCDCC7430CAE}" type="presParOf" srcId="{9F16B973-B327-4FE0-90EA-83F8318A74AC}" destId="{DCE155C4-35A4-4F13-B3E2-1D6472490D53}" srcOrd="7" destOrd="0" presId="urn:microsoft.com/office/officeart/2018/2/layout/IconVerticalSolidList"/>
    <dgm:cxn modelId="{9CEDC333-9113-4C06-B983-06F43BE7DC5E}" type="presParOf" srcId="{9F16B973-B327-4FE0-90EA-83F8318A74AC}" destId="{CF6A51D9-BDFE-4B62-A9C4-3C7068F9D87A}" srcOrd="8" destOrd="0" presId="urn:microsoft.com/office/officeart/2018/2/layout/IconVerticalSolidList"/>
    <dgm:cxn modelId="{92A0B421-289A-4BE1-9A54-3C66709FADB4}" type="presParOf" srcId="{CF6A51D9-BDFE-4B62-A9C4-3C7068F9D87A}" destId="{A6A9C37B-6677-4B53-9585-B885BEE079E9}" srcOrd="0" destOrd="0" presId="urn:microsoft.com/office/officeart/2018/2/layout/IconVerticalSolidList"/>
    <dgm:cxn modelId="{64B58D9B-FC17-45B1-9433-0B329FCB2687}" type="presParOf" srcId="{CF6A51D9-BDFE-4B62-A9C4-3C7068F9D87A}" destId="{5C86CA9F-F270-41B0-AAB6-91FA0B013AF9}" srcOrd="1" destOrd="0" presId="urn:microsoft.com/office/officeart/2018/2/layout/IconVerticalSolidList"/>
    <dgm:cxn modelId="{9A2DF1E3-3D0C-408F-ABD7-D0FCB4F03E52}" type="presParOf" srcId="{CF6A51D9-BDFE-4B62-A9C4-3C7068F9D87A}" destId="{33AA60B5-EF47-4121-A281-E78566A1A39C}" srcOrd="2" destOrd="0" presId="urn:microsoft.com/office/officeart/2018/2/layout/IconVerticalSolidList"/>
    <dgm:cxn modelId="{8621874E-03A2-41D6-8CED-CEDDAE783B39}" type="presParOf" srcId="{CF6A51D9-BDFE-4B62-A9C4-3C7068F9D87A}" destId="{2A803772-74CE-474E-A87D-57E04EEA83BD}"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588D3F3-5968-4913-841A-BEFAE2BE9636}"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76900958-E2D9-4577-A707-E630B2000354}">
      <dgm:prSet/>
      <dgm:spPr/>
      <dgm:t>
        <a:bodyPr/>
        <a:lstStyle/>
        <a:p>
          <a:pPr>
            <a:defRPr cap="all"/>
          </a:pPr>
          <a:r>
            <a:rPr lang="en-GB" cap="none" dirty="0"/>
            <a:t>Demand for a user-friendly knowledge-sharing platform incorporating graph databases and tagging</a:t>
          </a:r>
          <a:endParaRPr lang="en-US" cap="none" dirty="0"/>
        </a:p>
      </dgm:t>
    </dgm:pt>
    <dgm:pt modelId="{20C6611C-0CBC-4DB6-9A30-B06B62606838}" type="parTrans" cxnId="{2F785723-FBC3-4626-9E40-58C72CC80793}">
      <dgm:prSet/>
      <dgm:spPr/>
      <dgm:t>
        <a:bodyPr/>
        <a:lstStyle/>
        <a:p>
          <a:endParaRPr lang="en-US"/>
        </a:p>
      </dgm:t>
    </dgm:pt>
    <dgm:pt modelId="{081BBC9D-95F2-4E65-958C-D4407DD8BC92}" type="sibTrans" cxnId="{2F785723-FBC3-4626-9E40-58C72CC80793}">
      <dgm:prSet/>
      <dgm:spPr/>
      <dgm:t>
        <a:bodyPr/>
        <a:lstStyle/>
        <a:p>
          <a:endParaRPr lang="en-US"/>
        </a:p>
      </dgm:t>
    </dgm:pt>
    <dgm:pt modelId="{696FD41C-8A97-49CA-B317-4877F10531C5}">
      <dgm:prSet/>
      <dgm:spPr/>
      <dgm:t>
        <a:bodyPr/>
        <a:lstStyle/>
        <a:p>
          <a:pPr>
            <a:defRPr cap="all"/>
          </a:pPr>
          <a:r>
            <a:rPr lang="en-GB" cap="none" dirty="0"/>
            <a:t>Benefits of graph databases and tagging for efficient knowledge management</a:t>
          </a:r>
          <a:endParaRPr lang="en-US" cap="none" dirty="0"/>
        </a:p>
      </dgm:t>
    </dgm:pt>
    <dgm:pt modelId="{EAC44C16-5960-4CC6-8DF2-9596AF5D403F}" type="parTrans" cxnId="{7907275B-D7AC-4C6B-B278-7D2566428A7F}">
      <dgm:prSet/>
      <dgm:spPr/>
      <dgm:t>
        <a:bodyPr/>
        <a:lstStyle/>
        <a:p>
          <a:endParaRPr lang="en-US"/>
        </a:p>
      </dgm:t>
    </dgm:pt>
    <dgm:pt modelId="{1A74D861-B6BF-4DC4-B518-A23B23F6F0A2}" type="sibTrans" cxnId="{7907275B-D7AC-4C6B-B278-7D2566428A7F}">
      <dgm:prSet/>
      <dgm:spPr/>
      <dgm:t>
        <a:bodyPr/>
        <a:lstStyle/>
        <a:p>
          <a:endParaRPr lang="en-US"/>
        </a:p>
      </dgm:t>
    </dgm:pt>
    <dgm:pt modelId="{FB749C4D-D15C-4D91-B0C6-07B210537280}">
      <dgm:prSet/>
      <dgm:spPr/>
      <dgm:t>
        <a:bodyPr/>
        <a:lstStyle/>
        <a:p>
          <a:pPr>
            <a:defRPr cap="all"/>
          </a:pPr>
          <a:r>
            <a:rPr lang="en-GB" cap="none" dirty="0"/>
            <a:t>Improved accuracy and relevance of search results</a:t>
          </a:r>
          <a:endParaRPr lang="en-US" cap="none" dirty="0"/>
        </a:p>
      </dgm:t>
    </dgm:pt>
    <dgm:pt modelId="{B3D45589-C9FA-4856-B25E-C84824853EFE}" type="parTrans" cxnId="{59BFA273-1A5E-414C-80D2-A1945D4B8EEA}">
      <dgm:prSet/>
      <dgm:spPr/>
      <dgm:t>
        <a:bodyPr/>
        <a:lstStyle/>
        <a:p>
          <a:endParaRPr lang="en-US"/>
        </a:p>
      </dgm:t>
    </dgm:pt>
    <dgm:pt modelId="{69ED0814-F74A-451C-91B7-53378E5D0A6C}" type="sibTrans" cxnId="{59BFA273-1A5E-414C-80D2-A1945D4B8EEA}">
      <dgm:prSet/>
      <dgm:spPr/>
      <dgm:t>
        <a:bodyPr/>
        <a:lstStyle/>
        <a:p>
          <a:endParaRPr lang="en-US"/>
        </a:p>
      </dgm:t>
    </dgm:pt>
    <dgm:pt modelId="{A1A39164-3364-46B9-AAAF-99CD22C114CA}">
      <dgm:prSet/>
      <dgm:spPr/>
      <dgm:t>
        <a:bodyPr/>
        <a:lstStyle/>
        <a:p>
          <a:pPr>
            <a:defRPr cap="all"/>
          </a:pPr>
          <a:r>
            <a:rPr lang="en-GB" cap="none" dirty="0"/>
            <a:t>Quick access to required information</a:t>
          </a:r>
          <a:endParaRPr lang="en-US" cap="none" dirty="0"/>
        </a:p>
      </dgm:t>
    </dgm:pt>
    <dgm:pt modelId="{30696DA0-0C5C-482D-82E0-7A4BAABCEEB0}" type="parTrans" cxnId="{F1DC34C6-83F1-45DA-B3AA-628CF5A9736F}">
      <dgm:prSet/>
      <dgm:spPr/>
      <dgm:t>
        <a:bodyPr/>
        <a:lstStyle/>
        <a:p>
          <a:endParaRPr lang="en-US"/>
        </a:p>
      </dgm:t>
    </dgm:pt>
    <dgm:pt modelId="{A152AB3A-C512-4276-9737-90477181FF21}" type="sibTrans" cxnId="{F1DC34C6-83F1-45DA-B3AA-628CF5A9736F}">
      <dgm:prSet/>
      <dgm:spPr/>
      <dgm:t>
        <a:bodyPr/>
        <a:lstStyle/>
        <a:p>
          <a:endParaRPr lang="en-US"/>
        </a:p>
      </dgm:t>
    </dgm:pt>
    <dgm:pt modelId="{63BD3B00-A3A9-4E19-9A1B-2029C2E27215}" type="pres">
      <dgm:prSet presAssocID="{A588D3F3-5968-4913-841A-BEFAE2BE9636}" presName="root" presStyleCnt="0">
        <dgm:presLayoutVars>
          <dgm:dir/>
          <dgm:resizeHandles val="exact"/>
        </dgm:presLayoutVars>
      </dgm:prSet>
      <dgm:spPr/>
    </dgm:pt>
    <dgm:pt modelId="{5B849BFF-CEC9-480B-83A6-2DD0DF54A228}" type="pres">
      <dgm:prSet presAssocID="{76900958-E2D9-4577-A707-E630B2000354}" presName="compNode" presStyleCnt="0"/>
      <dgm:spPr/>
    </dgm:pt>
    <dgm:pt modelId="{0ACE1D8C-F0B1-49BB-93CA-7C339C66B3F9}" type="pres">
      <dgm:prSet presAssocID="{76900958-E2D9-4577-A707-E630B2000354}" presName="iconBgRect" presStyleLbl="bgShp" presStyleIdx="0" presStyleCnt="4"/>
      <dgm:spPr>
        <a:prstGeom prst="round2DiagRect">
          <a:avLst>
            <a:gd name="adj1" fmla="val 29727"/>
            <a:gd name="adj2" fmla="val 0"/>
          </a:avLst>
        </a:prstGeom>
      </dgm:spPr>
    </dgm:pt>
    <dgm:pt modelId="{F9F03BF5-BC86-433A-B7BB-6B16D704E494}" type="pres">
      <dgm:prSet presAssocID="{76900958-E2D9-4577-A707-E630B200035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00A9DE03-7ABF-446D-81FE-CA4465EA9E56}" type="pres">
      <dgm:prSet presAssocID="{76900958-E2D9-4577-A707-E630B2000354}" presName="spaceRect" presStyleCnt="0"/>
      <dgm:spPr/>
    </dgm:pt>
    <dgm:pt modelId="{8C355544-EC83-496E-A421-682FDB922B41}" type="pres">
      <dgm:prSet presAssocID="{76900958-E2D9-4577-A707-E630B2000354}" presName="textRect" presStyleLbl="revTx" presStyleIdx="0" presStyleCnt="4">
        <dgm:presLayoutVars>
          <dgm:chMax val="1"/>
          <dgm:chPref val="1"/>
        </dgm:presLayoutVars>
      </dgm:prSet>
      <dgm:spPr/>
    </dgm:pt>
    <dgm:pt modelId="{720F13F6-7BE0-4074-B30D-0302FB122D24}" type="pres">
      <dgm:prSet presAssocID="{081BBC9D-95F2-4E65-958C-D4407DD8BC92}" presName="sibTrans" presStyleCnt="0"/>
      <dgm:spPr/>
    </dgm:pt>
    <dgm:pt modelId="{5E3EC8AB-5AB1-4F7A-98FD-326F2CEAE90C}" type="pres">
      <dgm:prSet presAssocID="{696FD41C-8A97-49CA-B317-4877F10531C5}" presName="compNode" presStyleCnt="0"/>
      <dgm:spPr/>
    </dgm:pt>
    <dgm:pt modelId="{93E5A472-96E6-4A58-B7CA-BCADAFAC7B8E}" type="pres">
      <dgm:prSet presAssocID="{696FD41C-8A97-49CA-B317-4877F10531C5}" presName="iconBgRect" presStyleLbl="bgShp" presStyleIdx="1" presStyleCnt="4"/>
      <dgm:spPr>
        <a:prstGeom prst="round2DiagRect">
          <a:avLst>
            <a:gd name="adj1" fmla="val 29727"/>
            <a:gd name="adj2" fmla="val 0"/>
          </a:avLst>
        </a:prstGeom>
      </dgm:spPr>
    </dgm:pt>
    <dgm:pt modelId="{4A117D45-3129-48F8-A349-862833B3EF0E}" type="pres">
      <dgm:prSet presAssocID="{696FD41C-8A97-49CA-B317-4877F10531C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2D6C9173-03C1-4627-AA3C-CF49D813841A}" type="pres">
      <dgm:prSet presAssocID="{696FD41C-8A97-49CA-B317-4877F10531C5}" presName="spaceRect" presStyleCnt="0"/>
      <dgm:spPr/>
    </dgm:pt>
    <dgm:pt modelId="{E38B6164-F7B0-4FD3-9412-75EBA4CF5109}" type="pres">
      <dgm:prSet presAssocID="{696FD41C-8A97-49CA-B317-4877F10531C5}" presName="textRect" presStyleLbl="revTx" presStyleIdx="1" presStyleCnt="4">
        <dgm:presLayoutVars>
          <dgm:chMax val="1"/>
          <dgm:chPref val="1"/>
        </dgm:presLayoutVars>
      </dgm:prSet>
      <dgm:spPr/>
    </dgm:pt>
    <dgm:pt modelId="{4C6A4370-B6E1-40EB-8A22-F01C1B627CE9}" type="pres">
      <dgm:prSet presAssocID="{1A74D861-B6BF-4DC4-B518-A23B23F6F0A2}" presName="sibTrans" presStyleCnt="0"/>
      <dgm:spPr/>
    </dgm:pt>
    <dgm:pt modelId="{0D676CC5-DA0A-43C8-8F4E-C0A48467ADE3}" type="pres">
      <dgm:prSet presAssocID="{FB749C4D-D15C-4D91-B0C6-07B210537280}" presName="compNode" presStyleCnt="0"/>
      <dgm:spPr/>
    </dgm:pt>
    <dgm:pt modelId="{368987DC-4086-49D6-8567-6C22F360A3D6}" type="pres">
      <dgm:prSet presAssocID="{FB749C4D-D15C-4D91-B0C6-07B210537280}" presName="iconBgRect" presStyleLbl="bgShp" presStyleIdx="2" presStyleCnt="4"/>
      <dgm:spPr>
        <a:prstGeom prst="round2DiagRect">
          <a:avLst>
            <a:gd name="adj1" fmla="val 29727"/>
            <a:gd name="adj2" fmla="val 0"/>
          </a:avLst>
        </a:prstGeom>
      </dgm:spPr>
    </dgm:pt>
    <dgm:pt modelId="{F365A541-C74E-41AF-991F-4A6738D470BD}" type="pres">
      <dgm:prSet presAssocID="{FB749C4D-D15C-4D91-B0C6-07B21053728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llseye"/>
        </a:ext>
      </dgm:extLst>
    </dgm:pt>
    <dgm:pt modelId="{8EA503F1-B477-471A-9394-173FFD982EE5}" type="pres">
      <dgm:prSet presAssocID="{FB749C4D-D15C-4D91-B0C6-07B210537280}" presName="spaceRect" presStyleCnt="0"/>
      <dgm:spPr/>
    </dgm:pt>
    <dgm:pt modelId="{5B927EF1-58DB-4C53-87CC-1053A877ACB8}" type="pres">
      <dgm:prSet presAssocID="{FB749C4D-D15C-4D91-B0C6-07B210537280}" presName="textRect" presStyleLbl="revTx" presStyleIdx="2" presStyleCnt="4">
        <dgm:presLayoutVars>
          <dgm:chMax val="1"/>
          <dgm:chPref val="1"/>
        </dgm:presLayoutVars>
      </dgm:prSet>
      <dgm:spPr/>
    </dgm:pt>
    <dgm:pt modelId="{9B0D192D-C47A-47EF-BFEA-BDD8D2280908}" type="pres">
      <dgm:prSet presAssocID="{69ED0814-F74A-451C-91B7-53378E5D0A6C}" presName="sibTrans" presStyleCnt="0"/>
      <dgm:spPr/>
    </dgm:pt>
    <dgm:pt modelId="{B19DD8B9-48A4-4DD9-A7D7-514F7631AD5C}" type="pres">
      <dgm:prSet presAssocID="{A1A39164-3364-46B9-AAAF-99CD22C114CA}" presName="compNode" presStyleCnt="0"/>
      <dgm:spPr/>
    </dgm:pt>
    <dgm:pt modelId="{00BC5BD2-25B3-4370-86C9-20B4ABDE174E}" type="pres">
      <dgm:prSet presAssocID="{A1A39164-3364-46B9-AAAF-99CD22C114CA}" presName="iconBgRect" presStyleLbl="bgShp" presStyleIdx="3" presStyleCnt="4"/>
      <dgm:spPr>
        <a:prstGeom prst="round2DiagRect">
          <a:avLst>
            <a:gd name="adj1" fmla="val 29727"/>
            <a:gd name="adj2" fmla="val 0"/>
          </a:avLst>
        </a:prstGeom>
      </dgm:spPr>
    </dgm:pt>
    <dgm:pt modelId="{3939E2A1-10AB-4CAF-9B07-513587B0E9D3}" type="pres">
      <dgm:prSet presAssocID="{A1A39164-3364-46B9-AAAF-99CD22C114C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ick"/>
        </a:ext>
      </dgm:extLst>
    </dgm:pt>
    <dgm:pt modelId="{1DB4D14E-80EF-41AB-9D35-DD79146360AE}" type="pres">
      <dgm:prSet presAssocID="{A1A39164-3364-46B9-AAAF-99CD22C114CA}" presName="spaceRect" presStyleCnt="0"/>
      <dgm:spPr/>
    </dgm:pt>
    <dgm:pt modelId="{B1E718E2-4C07-45E9-A3BE-D4F611BF782C}" type="pres">
      <dgm:prSet presAssocID="{A1A39164-3364-46B9-AAAF-99CD22C114CA}" presName="textRect" presStyleLbl="revTx" presStyleIdx="3" presStyleCnt="4">
        <dgm:presLayoutVars>
          <dgm:chMax val="1"/>
          <dgm:chPref val="1"/>
        </dgm:presLayoutVars>
      </dgm:prSet>
      <dgm:spPr/>
    </dgm:pt>
  </dgm:ptLst>
  <dgm:cxnLst>
    <dgm:cxn modelId="{B1729204-B2C8-4F07-AED5-27A106FB91BA}" type="presOf" srcId="{FB749C4D-D15C-4D91-B0C6-07B210537280}" destId="{5B927EF1-58DB-4C53-87CC-1053A877ACB8}" srcOrd="0" destOrd="0" presId="urn:microsoft.com/office/officeart/2018/5/layout/IconLeafLabelList"/>
    <dgm:cxn modelId="{4D7DDB0B-70BF-4DDE-BF65-BAF4DA4B0D9A}" type="presOf" srcId="{A588D3F3-5968-4913-841A-BEFAE2BE9636}" destId="{63BD3B00-A3A9-4E19-9A1B-2029C2E27215}" srcOrd="0" destOrd="0" presId="urn:microsoft.com/office/officeart/2018/5/layout/IconLeafLabelList"/>
    <dgm:cxn modelId="{2F785723-FBC3-4626-9E40-58C72CC80793}" srcId="{A588D3F3-5968-4913-841A-BEFAE2BE9636}" destId="{76900958-E2D9-4577-A707-E630B2000354}" srcOrd="0" destOrd="0" parTransId="{20C6611C-0CBC-4DB6-9A30-B06B62606838}" sibTransId="{081BBC9D-95F2-4E65-958C-D4407DD8BC92}"/>
    <dgm:cxn modelId="{7907275B-D7AC-4C6B-B278-7D2566428A7F}" srcId="{A588D3F3-5968-4913-841A-BEFAE2BE9636}" destId="{696FD41C-8A97-49CA-B317-4877F10531C5}" srcOrd="1" destOrd="0" parTransId="{EAC44C16-5960-4CC6-8DF2-9596AF5D403F}" sibTransId="{1A74D861-B6BF-4DC4-B518-A23B23F6F0A2}"/>
    <dgm:cxn modelId="{59BFA273-1A5E-414C-80D2-A1945D4B8EEA}" srcId="{A588D3F3-5968-4913-841A-BEFAE2BE9636}" destId="{FB749C4D-D15C-4D91-B0C6-07B210537280}" srcOrd="2" destOrd="0" parTransId="{B3D45589-C9FA-4856-B25E-C84824853EFE}" sibTransId="{69ED0814-F74A-451C-91B7-53378E5D0A6C}"/>
    <dgm:cxn modelId="{A3E752B0-45A0-42AA-BDC1-0B1AA40CC743}" type="presOf" srcId="{A1A39164-3364-46B9-AAAF-99CD22C114CA}" destId="{B1E718E2-4C07-45E9-A3BE-D4F611BF782C}" srcOrd="0" destOrd="0" presId="urn:microsoft.com/office/officeart/2018/5/layout/IconLeafLabelList"/>
    <dgm:cxn modelId="{5865E2B4-DAAC-4FC6-BD34-90652BACEF7D}" type="presOf" srcId="{696FD41C-8A97-49CA-B317-4877F10531C5}" destId="{E38B6164-F7B0-4FD3-9412-75EBA4CF5109}" srcOrd="0" destOrd="0" presId="urn:microsoft.com/office/officeart/2018/5/layout/IconLeafLabelList"/>
    <dgm:cxn modelId="{F1DC34C6-83F1-45DA-B3AA-628CF5A9736F}" srcId="{A588D3F3-5968-4913-841A-BEFAE2BE9636}" destId="{A1A39164-3364-46B9-AAAF-99CD22C114CA}" srcOrd="3" destOrd="0" parTransId="{30696DA0-0C5C-482D-82E0-7A4BAABCEEB0}" sibTransId="{A152AB3A-C512-4276-9737-90477181FF21}"/>
    <dgm:cxn modelId="{027BF6CA-99F9-4450-8FF8-FBD65EB953B5}" type="presOf" srcId="{76900958-E2D9-4577-A707-E630B2000354}" destId="{8C355544-EC83-496E-A421-682FDB922B41}" srcOrd="0" destOrd="0" presId="urn:microsoft.com/office/officeart/2018/5/layout/IconLeafLabelList"/>
    <dgm:cxn modelId="{2382E212-D092-4828-A951-677B1609F7FC}" type="presParOf" srcId="{63BD3B00-A3A9-4E19-9A1B-2029C2E27215}" destId="{5B849BFF-CEC9-480B-83A6-2DD0DF54A228}" srcOrd="0" destOrd="0" presId="urn:microsoft.com/office/officeart/2018/5/layout/IconLeafLabelList"/>
    <dgm:cxn modelId="{7DDD791C-F0C1-42B3-85E2-54E1AA765C98}" type="presParOf" srcId="{5B849BFF-CEC9-480B-83A6-2DD0DF54A228}" destId="{0ACE1D8C-F0B1-49BB-93CA-7C339C66B3F9}" srcOrd="0" destOrd="0" presId="urn:microsoft.com/office/officeart/2018/5/layout/IconLeafLabelList"/>
    <dgm:cxn modelId="{1CF265F3-627B-40DE-8DFB-052D1574D269}" type="presParOf" srcId="{5B849BFF-CEC9-480B-83A6-2DD0DF54A228}" destId="{F9F03BF5-BC86-433A-B7BB-6B16D704E494}" srcOrd="1" destOrd="0" presId="urn:microsoft.com/office/officeart/2018/5/layout/IconLeafLabelList"/>
    <dgm:cxn modelId="{C53D0742-7121-48FD-B0AE-6A2AA8D127D1}" type="presParOf" srcId="{5B849BFF-CEC9-480B-83A6-2DD0DF54A228}" destId="{00A9DE03-7ABF-446D-81FE-CA4465EA9E56}" srcOrd="2" destOrd="0" presId="urn:microsoft.com/office/officeart/2018/5/layout/IconLeafLabelList"/>
    <dgm:cxn modelId="{2E17F2B1-62FA-4AF4-A77A-9CD5EB00F17C}" type="presParOf" srcId="{5B849BFF-CEC9-480B-83A6-2DD0DF54A228}" destId="{8C355544-EC83-496E-A421-682FDB922B41}" srcOrd="3" destOrd="0" presId="urn:microsoft.com/office/officeart/2018/5/layout/IconLeafLabelList"/>
    <dgm:cxn modelId="{252E7368-1917-43C9-B490-6E17C9833860}" type="presParOf" srcId="{63BD3B00-A3A9-4E19-9A1B-2029C2E27215}" destId="{720F13F6-7BE0-4074-B30D-0302FB122D24}" srcOrd="1" destOrd="0" presId="urn:microsoft.com/office/officeart/2018/5/layout/IconLeafLabelList"/>
    <dgm:cxn modelId="{1022A46E-6C5F-44FA-ABA2-7FBB85AD440A}" type="presParOf" srcId="{63BD3B00-A3A9-4E19-9A1B-2029C2E27215}" destId="{5E3EC8AB-5AB1-4F7A-98FD-326F2CEAE90C}" srcOrd="2" destOrd="0" presId="urn:microsoft.com/office/officeart/2018/5/layout/IconLeafLabelList"/>
    <dgm:cxn modelId="{E1E75A20-25E2-45BA-9FA6-4E9443B83BD4}" type="presParOf" srcId="{5E3EC8AB-5AB1-4F7A-98FD-326F2CEAE90C}" destId="{93E5A472-96E6-4A58-B7CA-BCADAFAC7B8E}" srcOrd="0" destOrd="0" presId="urn:microsoft.com/office/officeart/2018/5/layout/IconLeafLabelList"/>
    <dgm:cxn modelId="{01246696-7C39-46BD-BF34-ADCAB21512F3}" type="presParOf" srcId="{5E3EC8AB-5AB1-4F7A-98FD-326F2CEAE90C}" destId="{4A117D45-3129-48F8-A349-862833B3EF0E}" srcOrd="1" destOrd="0" presId="urn:microsoft.com/office/officeart/2018/5/layout/IconLeafLabelList"/>
    <dgm:cxn modelId="{372BEEB6-4454-4E44-AACB-D1656F53CB84}" type="presParOf" srcId="{5E3EC8AB-5AB1-4F7A-98FD-326F2CEAE90C}" destId="{2D6C9173-03C1-4627-AA3C-CF49D813841A}" srcOrd="2" destOrd="0" presId="urn:microsoft.com/office/officeart/2018/5/layout/IconLeafLabelList"/>
    <dgm:cxn modelId="{6800271E-223C-49A6-8426-72491000999A}" type="presParOf" srcId="{5E3EC8AB-5AB1-4F7A-98FD-326F2CEAE90C}" destId="{E38B6164-F7B0-4FD3-9412-75EBA4CF5109}" srcOrd="3" destOrd="0" presId="urn:microsoft.com/office/officeart/2018/5/layout/IconLeafLabelList"/>
    <dgm:cxn modelId="{DCD0E46C-CA96-4310-80E4-1BFB47F2898C}" type="presParOf" srcId="{63BD3B00-A3A9-4E19-9A1B-2029C2E27215}" destId="{4C6A4370-B6E1-40EB-8A22-F01C1B627CE9}" srcOrd="3" destOrd="0" presId="urn:microsoft.com/office/officeart/2018/5/layout/IconLeafLabelList"/>
    <dgm:cxn modelId="{229303F5-9D84-4BC3-B6D8-19CA92A76F23}" type="presParOf" srcId="{63BD3B00-A3A9-4E19-9A1B-2029C2E27215}" destId="{0D676CC5-DA0A-43C8-8F4E-C0A48467ADE3}" srcOrd="4" destOrd="0" presId="urn:microsoft.com/office/officeart/2018/5/layout/IconLeafLabelList"/>
    <dgm:cxn modelId="{47411736-699D-482D-B8C6-6FCF25096DC2}" type="presParOf" srcId="{0D676CC5-DA0A-43C8-8F4E-C0A48467ADE3}" destId="{368987DC-4086-49D6-8567-6C22F360A3D6}" srcOrd="0" destOrd="0" presId="urn:microsoft.com/office/officeart/2018/5/layout/IconLeafLabelList"/>
    <dgm:cxn modelId="{64BDD258-88D7-4BD5-9DE1-0901E8F5DD3C}" type="presParOf" srcId="{0D676CC5-DA0A-43C8-8F4E-C0A48467ADE3}" destId="{F365A541-C74E-41AF-991F-4A6738D470BD}" srcOrd="1" destOrd="0" presId="urn:microsoft.com/office/officeart/2018/5/layout/IconLeafLabelList"/>
    <dgm:cxn modelId="{0ED0161D-83C3-4F48-B691-8B1E144C6FE4}" type="presParOf" srcId="{0D676CC5-DA0A-43C8-8F4E-C0A48467ADE3}" destId="{8EA503F1-B477-471A-9394-173FFD982EE5}" srcOrd="2" destOrd="0" presId="urn:microsoft.com/office/officeart/2018/5/layout/IconLeafLabelList"/>
    <dgm:cxn modelId="{4E4E1BBE-0D83-469D-8721-B7635A793B86}" type="presParOf" srcId="{0D676CC5-DA0A-43C8-8F4E-C0A48467ADE3}" destId="{5B927EF1-58DB-4C53-87CC-1053A877ACB8}" srcOrd="3" destOrd="0" presId="urn:microsoft.com/office/officeart/2018/5/layout/IconLeafLabelList"/>
    <dgm:cxn modelId="{69F700A5-E906-4193-BB2B-D6C8F13E8B13}" type="presParOf" srcId="{63BD3B00-A3A9-4E19-9A1B-2029C2E27215}" destId="{9B0D192D-C47A-47EF-BFEA-BDD8D2280908}" srcOrd="5" destOrd="0" presId="urn:microsoft.com/office/officeart/2018/5/layout/IconLeafLabelList"/>
    <dgm:cxn modelId="{764FBE63-3958-47C2-A9BD-EEC763F5BAFB}" type="presParOf" srcId="{63BD3B00-A3A9-4E19-9A1B-2029C2E27215}" destId="{B19DD8B9-48A4-4DD9-A7D7-514F7631AD5C}" srcOrd="6" destOrd="0" presId="urn:microsoft.com/office/officeart/2018/5/layout/IconLeafLabelList"/>
    <dgm:cxn modelId="{844162AC-3A0C-44CC-BDF8-872D86EC9EE0}" type="presParOf" srcId="{B19DD8B9-48A4-4DD9-A7D7-514F7631AD5C}" destId="{00BC5BD2-25B3-4370-86C9-20B4ABDE174E}" srcOrd="0" destOrd="0" presId="urn:microsoft.com/office/officeart/2018/5/layout/IconLeafLabelList"/>
    <dgm:cxn modelId="{71836C66-EF7F-4033-9DA1-15B3A552F692}" type="presParOf" srcId="{B19DD8B9-48A4-4DD9-A7D7-514F7631AD5C}" destId="{3939E2A1-10AB-4CAF-9B07-513587B0E9D3}" srcOrd="1" destOrd="0" presId="urn:microsoft.com/office/officeart/2018/5/layout/IconLeafLabelList"/>
    <dgm:cxn modelId="{4530D2C2-7B20-4F47-B06A-A4C0819C3062}" type="presParOf" srcId="{B19DD8B9-48A4-4DD9-A7D7-514F7631AD5C}" destId="{1DB4D14E-80EF-41AB-9D35-DD79146360AE}" srcOrd="2" destOrd="0" presId="urn:microsoft.com/office/officeart/2018/5/layout/IconLeafLabelList"/>
    <dgm:cxn modelId="{1D5BAF05-A3CF-415C-9027-8C21838D4306}" type="presParOf" srcId="{B19DD8B9-48A4-4DD9-A7D7-514F7631AD5C}" destId="{B1E718E2-4C07-45E9-A3BE-D4F611BF782C}"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8495A28-3424-418A-8B89-D929BFF72E12}"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6CD3616-39E0-4AC4-823B-A74DE2EEB0A8}">
      <dgm:prSet/>
      <dgm:spPr/>
      <dgm:t>
        <a:bodyPr/>
        <a:lstStyle/>
        <a:p>
          <a:pPr>
            <a:lnSpc>
              <a:spcPct val="100000"/>
            </a:lnSpc>
            <a:defRPr b="1"/>
          </a:pPr>
          <a:r>
            <a:rPr lang="en-GB" b="1" i="0" dirty="0"/>
            <a:t>Professional Issues:</a:t>
          </a:r>
          <a:endParaRPr lang="en-US" b="1" dirty="0"/>
        </a:p>
      </dgm:t>
    </dgm:pt>
    <dgm:pt modelId="{3C8859DD-65F8-4DE8-BB15-83D617303B92}" type="parTrans" cxnId="{09B116B0-E9C8-4543-8D00-C29B0691F75E}">
      <dgm:prSet/>
      <dgm:spPr/>
      <dgm:t>
        <a:bodyPr/>
        <a:lstStyle/>
        <a:p>
          <a:endParaRPr lang="en-US"/>
        </a:p>
      </dgm:t>
    </dgm:pt>
    <dgm:pt modelId="{33188459-8167-4EEA-8ED7-723F7CF06199}" type="sibTrans" cxnId="{09B116B0-E9C8-4543-8D00-C29B0691F75E}">
      <dgm:prSet/>
      <dgm:spPr/>
      <dgm:t>
        <a:bodyPr/>
        <a:lstStyle/>
        <a:p>
          <a:endParaRPr lang="en-US"/>
        </a:p>
      </dgm:t>
    </dgm:pt>
    <dgm:pt modelId="{1CBBA486-30AB-4029-92E2-218587F73770}">
      <dgm:prSet/>
      <dgm:spPr/>
      <dgm:t>
        <a:bodyPr/>
        <a:lstStyle/>
        <a:p>
          <a:pPr>
            <a:lnSpc>
              <a:spcPct val="100000"/>
            </a:lnSpc>
          </a:pPr>
          <a:r>
            <a:rPr lang="en-GB" b="0" i="0" dirty="0"/>
            <a:t>Integrating BCS Code of Conduct</a:t>
          </a:r>
          <a:endParaRPr lang="en-US" dirty="0"/>
        </a:p>
      </dgm:t>
    </dgm:pt>
    <dgm:pt modelId="{0E7EE371-49B7-43CE-8112-0BDE472D0D50}" type="parTrans" cxnId="{DC887B7D-494F-47FC-BF5C-035967EAC864}">
      <dgm:prSet/>
      <dgm:spPr/>
      <dgm:t>
        <a:bodyPr/>
        <a:lstStyle/>
        <a:p>
          <a:endParaRPr lang="en-US"/>
        </a:p>
      </dgm:t>
    </dgm:pt>
    <dgm:pt modelId="{B7368CEF-1A37-4A4D-8D47-14F92B567D74}" type="sibTrans" cxnId="{DC887B7D-494F-47FC-BF5C-035967EAC864}">
      <dgm:prSet/>
      <dgm:spPr/>
      <dgm:t>
        <a:bodyPr/>
        <a:lstStyle/>
        <a:p>
          <a:endParaRPr lang="en-US"/>
        </a:p>
      </dgm:t>
    </dgm:pt>
    <dgm:pt modelId="{9B2FE4E6-BCBC-4759-A31B-62897A216C4A}">
      <dgm:prSet/>
      <dgm:spPr/>
      <dgm:t>
        <a:bodyPr/>
        <a:lstStyle/>
        <a:p>
          <a:pPr>
            <a:lnSpc>
              <a:spcPct val="100000"/>
            </a:lnSpc>
          </a:pPr>
          <a:r>
            <a:rPr lang="en-GB" b="0" i="0" dirty="0"/>
            <a:t>Confidentiality and data privacy</a:t>
          </a:r>
          <a:endParaRPr lang="en-US" dirty="0"/>
        </a:p>
      </dgm:t>
    </dgm:pt>
    <dgm:pt modelId="{DE42A2BC-24F8-4412-AE80-49AAD6EAD8B8}" type="parTrans" cxnId="{19DC7455-35A7-4B53-96A5-8493C2897D7E}">
      <dgm:prSet/>
      <dgm:spPr/>
      <dgm:t>
        <a:bodyPr/>
        <a:lstStyle/>
        <a:p>
          <a:endParaRPr lang="en-US"/>
        </a:p>
      </dgm:t>
    </dgm:pt>
    <dgm:pt modelId="{3A35B3EC-58DA-45F1-9EE6-1BA9D3E5FDD0}" type="sibTrans" cxnId="{19DC7455-35A7-4B53-96A5-8493C2897D7E}">
      <dgm:prSet/>
      <dgm:spPr/>
      <dgm:t>
        <a:bodyPr/>
        <a:lstStyle/>
        <a:p>
          <a:endParaRPr lang="en-US"/>
        </a:p>
      </dgm:t>
    </dgm:pt>
    <dgm:pt modelId="{4E1AEF99-E69C-4A00-AD20-9AD45BF8E06C}">
      <dgm:prSet/>
      <dgm:spPr/>
      <dgm:t>
        <a:bodyPr/>
        <a:lstStyle/>
        <a:p>
          <a:pPr>
            <a:lnSpc>
              <a:spcPct val="100000"/>
            </a:lnSpc>
          </a:pPr>
          <a:r>
            <a:rPr lang="en-GB" b="0" i="0" dirty="0"/>
            <a:t>Compliance with industry regulations</a:t>
          </a:r>
          <a:endParaRPr lang="en-US" dirty="0"/>
        </a:p>
      </dgm:t>
    </dgm:pt>
    <dgm:pt modelId="{22AF8D22-7C03-43E1-874F-54ACDCB78787}" type="parTrans" cxnId="{6731F9AB-BABF-4ED9-9348-547FFE4AF733}">
      <dgm:prSet/>
      <dgm:spPr/>
      <dgm:t>
        <a:bodyPr/>
        <a:lstStyle/>
        <a:p>
          <a:endParaRPr lang="en-US"/>
        </a:p>
      </dgm:t>
    </dgm:pt>
    <dgm:pt modelId="{BD590A44-A9AD-469E-A400-5C3428B9A1B4}" type="sibTrans" cxnId="{6731F9AB-BABF-4ED9-9348-547FFE4AF733}">
      <dgm:prSet/>
      <dgm:spPr/>
      <dgm:t>
        <a:bodyPr/>
        <a:lstStyle/>
        <a:p>
          <a:endParaRPr lang="en-US"/>
        </a:p>
      </dgm:t>
    </dgm:pt>
    <dgm:pt modelId="{812BBAB9-809A-451C-8D77-25EF9C697DDE}">
      <dgm:prSet/>
      <dgm:spPr/>
      <dgm:t>
        <a:bodyPr/>
        <a:lstStyle/>
        <a:p>
          <a:pPr>
            <a:lnSpc>
              <a:spcPct val="100000"/>
            </a:lnSpc>
          </a:pPr>
          <a:r>
            <a:rPr lang="en-GB" b="0" i="0" dirty="0"/>
            <a:t>User accountability and responsibility</a:t>
          </a:r>
          <a:endParaRPr lang="en-US" dirty="0"/>
        </a:p>
      </dgm:t>
    </dgm:pt>
    <dgm:pt modelId="{5AB7F9E7-1C73-4E4B-9CD9-8F38BC1127BD}" type="parTrans" cxnId="{1EB0801F-6105-47DF-A49F-799885C9036E}">
      <dgm:prSet/>
      <dgm:spPr/>
      <dgm:t>
        <a:bodyPr/>
        <a:lstStyle/>
        <a:p>
          <a:endParaRPr lang="en-US"/>
        </a:p>
      </dgm:t>
    </dgm:pt>
    <dgm:pt modelId="{7A06F211-A3DB-4D21-8B46-11D216C629C1}" type="sibTrans" cxnId="{1EB0801F-6105-47DF-A49F-799885C9036E}">
      <dgm:prSet/>
      <dgm:spPr/>
      <dgm:t>
        <a:bodyPr/>
        <a:lstStyle/>
        <a:p>
          <a:endParaRPr lang="en-US"/>
        </a:p>
      </dgm:t>
    </dgm:pt>
    <dgm:pt modelId="{061D6E9C-4271-49F4-8BA3-E7773160768A}">
      <dgm:prSet/>
      <dgm:spPr/>
      <dgm:t>
        <a:bodyPr/>
        <a:lstStyle/>
        <a:p>
          <a:pPr>
            <a:lnSpc>
              <a:spcPct val="100000"/>
            </a:lnSpc>
            <a:defRPr b="1"/>
          </a:pPr>
          <a:r>
            <a:rPr lang="en-GB" b="1" i="0" dirty="0"/>
            <a:t>Ethical Issues:</a:t>
          </a:r>
          <a:endParaRPr lang="en-US" b="1" dirty="0"/>
        </a:p>
      </dgm:t>
    </dgm:pt>
    <dgm:pt modelId="{F959925C-E2D2-4454-8896-BCFD3F9B1B83}" type="parTrans" cxnId="{27D404A4-D473-4C6E-8955-9F16B9200AD3}">
      <dgm:prSet/>
      <dgm:spPr/>
      <dgm:t>
        <a:bodyPr/>
        <a:lstStyle/>
        <a:p>
          <a:endParaRPr lang="en-US"/>
        </a:p>
      </dgm:t>
    </dgm:pt>
    <dgm:pt modelId="{04704511-7F48-43EE-8941-6DE35F2462A3}" type="sibTrans" cxnId="{27D404A4-D473-4C6E-8955-9F16B9200AD3}">
      <dgm:prSet/>
      <dgm:spPr/>
      <dgm:t>
        <a:bodyPr/>
        <a:lstStyle/>
        <a:p>
          <a:endParaRPr lang="en-US"/>
        </a:p>
      </dgm:t>
    </dgm:pt>
    <dgm:pt modelId="{E3D4B808-C908-448E-A1A0-331497FDC3A0}">
      <dgm:prSet/>
      <dgm:spPr/>
      <dgm:t>
        <a:bodyPr/>
        <a:lstStyle/>
        <a:p>
          <a:pPr>
            <a:lnSpc>
              <a:spcPct val="100000"/>
            </a:lnSpc>
          </a:pPr>
          <a:r>
            <a:rPr lang="en-GB" b="0" i="0"/>
            <a:t>Preventing Unethical Practices</a:t>
          </a:r>
          <a:endParaRPr lang="en-US"/>
        </a:p>
      </dgm:t>
    </dgm:pt>
    <dgm:pt modelId="{64603CD3-DCF7-48DF-90C1-1D01A89FC474}" type="parTrans" cxnId="{0A14083E-1B28-401C-9912-D8812E5139EC}">
      <dgm:prSet/>
      <dgm:spPr/>
      <dgm:t>
        <a:bodyPr/>
        <a:lstStyle/>
        <a:p>
          <a:endParaRPr lang="en-US"/>
        </a:p>
      </dgm:t>
    </dgm:pt>
    <dgm:pt modelId="{CD6D1E2D-8897-4BE7-AF44-9050EEB657D3}" type="sibTrans" cxnId="{0A14083E-1B28-401C-9912-D8812E5139EC}">
      <dgm:prSet/>
      <dgm:spPr/>
      <dgm:t>
        <a:bodyPr/>
        <a:lstStyle/>
        <a:p>
          <a:endParaRPr lang="en-US"/>
        </a:p>
      </dgm:t>
    </dgm:pt>
    <dgm:pt modelId="{2964117D-0C27-4A17-9A57-4F0DD0AD8C20}">
      <dgm:prSet/>
      <dgm:spPr/>
      <dgm:t>
        <a:bodyPr/>
        <a:lstStyle/>
        <a:p>
          <a:pPr>
            <a:lnSpc>
              <a:spcPct val="100000"/>
            </a:lnSpc>
          </a:pPr>
          <a:r>
            <a:rPr lang="en-GB" b="0" i="0" dirty="0"/>
            <a:t>Commenting for Relative Feed (Gamification)</a:t>
          </a:r>
          <a:endParaRPr lang="en-US" dirty="0"/>
        </a:p>
      </dgm:t>
    </dgm:pt>
    <dgm:pt modelId="{C84DD16D-96CB-4B98-A22E-C08DFAAA937D}" type="parTrans" cxnId="{37D4A617-D10E-4B88-8E30-1570CE9C3790}">
      <dgm:prSet/>
      <dgm:spPr/>
      <dgm:t>
        <a:bodyPr/>
        <a:lstStyle/>
        <a:p>
          <a:endParaRPr lang="en-US"/>
        </a:p>
      </dgm:t>
    </dgm:pt>
    <dgm:pt modelId="{FF55F2BD-5386-470B-BD59-34AB3D0EA35B}" type="sibTrans" cxnId="{37D4A617-D10E-4B88-8E30-1570CE9C3790}">
      <dgm:prSet/>
      <dgm:spPr/>
      <dgm:t>
        <a:bodyPr/>
        <a:lstStyle/>
        <a:p>
          <a:endParaRPr lang="en-US"/>
        </a:p>
      </dgm:t>
    </dgm:pt>
    <dgm:pt modelId="{E22E4F9A-2ED6-46A8-9DAA-EE29A4C5245D}">
      <dgm:prSet/>
      <dgm:spPr/>
      <dgm:t>
        <a:bodyPr/>
        <a:lstStyle/>
        <a:p>
          <a:pPr>
            <a:lnSpc>
              <a:spcPct val="100000"/>
            </a:lnSpc>
          </a:pPr>
          <a:r>
            <a:rPr lang="en-GB" b="0" i="0"/>
            <a:t>Plagiarism</a:t>
          </a:r>
          <a:endParaRPr lang="en-US"/>
        </a:p>
      </dgm:t>
    </dgm:pt>
    <dgm:pt modelId="{25E7F32C-6C00-4D4B-A3A9-0AEB37FC623D}" type="parTrans" cxnId="{5359BA59-2B15-406A-A7A8-C5DB040CC947}">
      <dgm:prSet/>
      <dgm:spPr/>
      <dgm:t>
        <a:bodyPr/>
        <a:lstStyle/>
        <a:p>
          <a:endParaRPr lang="en-US"/>
        </a:p>
      </dgm:t>
    </dgm:pt>
    <dgm:pt modelId="{519A434A-E637-462B-AD89-F77FD0960167}" type="sibTrans" cxnId="{5359BA59-2B15-406A-A7A8-C5DB040CC947}">
      <dgm:prSet/>
      <dgm:spPr/>
      <dgm:t>
        <a:bodyPr/>
        <a:lstStyle/>
        <a:p>
          <a:endParaRPr lang="en-US"/>
        </a:p>
      </dgm:t>
    </dgm:pt>
    <dgm:pt modelId="{6F1FA7BC-2BD7-4E5F-974B-A3BCE7F80AD4}">
      <dgm:prSet/>
      <dgm:spPr/>
      <dgm:t>
        <a:bodyPr/>
        <a:lstStyle/>
        <a:p>
          <a:pPr>
            <a:lnSpc>
              <a:spcPct val="100000"/>
            </a:lnSpc>
            <a:defRPr b="1"/>
          </a:pPr>
          <a:r>
            <a:rPr lang="en-GB" b="1" i="0" dirty="0"/>
            <a:t>Legal Issues:</a:t>
          </a:r>
          <a:endParaRPr lang="en-US" b="1" dirty="0"/>
        </a:p>
      </dgm:t>
    </dgm:pt>
    <dgm:pt modelId="{16FC4905-9A2C-4035-AFA1-F5581075A046}" type="parTrans" cxnId="{CE91001B-DAEE-4F5E-B715-85350A4770B6}">
      <dgm:prSet/>
      <dgm:spPr/>
      <dgm:t>
        <a:bodyPr/>
        <a:lstStyle/>
        <a:p>
          <a:endParaRPr lang="en-US"/>
        </a:p>
      </dgm:t>
    </dgm:pt>
    <dgm:pt modelId="{03E8AF30-10AB-4F7D-B41A-7300BCAFDA2D}" type="sibTrans" cxnId="{CE91001B-DAEE-4F5E-B715-85350A4770B6}">
      <dgm:prSet/>
      <dgm:spPr/>
      <dgm:t>
        <a:bodyPr/>
        <a:lstStyle/>
        <a:p>
          <a:endParaRPr lang="en-US"/>
        </a:p>
      </dgm:t>
    </dgm:pt>
    <dgm:pt modelId="{6CBA48DE-3C31-481A-8828-A88AA8BA338E}">
      <dgm:prSet/>
      <dgm:spPr/>
      <dgm:t>
        <a:bodyPr/>
        <a:lstStyle/>
        <a:p>
          <a:pPr>
            <a:lnSpc>
              <a:spcPct val="100000"/>
            </a:lnSpc>
          </a:pPr>
          <a:r>
            <a:rPr lang="en-GB" b="0" i="0" dirty="0"/>
            <a:t>Licensing</a:t>
          </a:r>
          <a:endParaRPr lang="en-US" dirty="0"/>
        </a:p>
      </dgm:t>
    </dgm:pt>
    <dgm:pt modelId="{953B1F1C-3F32-4805-8268-AE36B5FA85F1}" type="parTrans" cxnId="{F21E3C6C-FA24-4FEB-A5D0-04AF7387E483}">
      <dgm:prSet/>
      <dgm:spPr/>
      <dgm:t>
        <a:bodyPr/>
        <a:lstStyle/>
        <a:p>
          <a:endParaRPr lang="en-US"/>
        </a:p>
      </dgm:t>
    </dgm:pt>
    <dgm:pt modelId="{3F23D06D-E8C6-4605-8222-E1C60E2AEEBC}" type="sibTrans" cxnId="{F21E3C6C-FA24-4FEB-A5D0-04AF7387E483}">
      <dgm:prSet/>
      <dgm:spPr/>
      <dgm:t>
        <a:bodyPr/>
        <a:lstStyle/>
        <a:p>
          <a:endParaRPr lang="en-US"/>
        </a:p>
      </dgm:t>
    </dgm:pt>
    <dgm:pt modelId="{05310DC8-3E77-46E2-9C18-9F1BB76B2C40}">
      <dgm:prSet/>
      <dgm:spPr/>
      <dgm:t>
        <a:bodyPr/>
        <a:lstStyle/>
        <a:p>
          <a:pPr>
            <a:lnSpc>
              <a:spcPct val="100000"/>
            </a:lnSpc>
          </a:pPr>
          <a:r>
            <a:rPr lang="en-GB" b="0" i="0" dirty="0"/>
            <a:t>Data Ownership</a:t>
          </a:r>
          <a:endParaRPr lang="en-US" dirty="0"/>
        </a:p>
      </dgm:t>
    </dgm:pt>
    <dgm:pt modelId="{E2F4C9A5-FDF9-4862-A9EB-C13AB0E368FD}" type="parTrans" cxnId="{A9A023A0-4AB9-4CA4-9798-D1C0C7494072}">
      <dgm:prSet/>
      <dgm:spPr/>
      <dgm:t>
        <a:bodyPr/>
        <a:lstStyle/>
        <a:p>
          <a:endParaRPr lang="en-US"/>
        </a:p>
      </dgm:t>
    </dgm:pt>
    <dgm:pt modelId="{8ABFF678-DF60-44D1-91E9-01D932C21B93}" type="sibTrans" cxnId="{A9A023A0-4AB9-4CA4-9798-D1C0C7494072}">
      <dgm:prSet/>
      <dgm:spPr/>
      <dgm:t>
        <a:bodyPr/>
        <a:lstStyle/>
        <a:p>
          <a:endParaRPr lang="en-US"/>
        </a:p>
      </dgm:t>
    </dgm:pt>
    <dgm:pt modelId="{37E04AF7-20B4-4B2A-B7CA-A91F60B48E1A}">
      <dgm:prSet/>
      <dgm:spPr/>
      <dgm:t>
        <a:bodyPr/>
        <a:lstStyle/>
        <a:p>
          <a:pPr>
            <a:lnSpc>
              <a:spcPct val="100000"/>
            </a:lnSpc>
          </a:pPr>
          <a:r>
            <a:rPr lang="en-GB" b="0" i="0"/>
            <a:t>Source Control</a:t>
          </a:r>
          <a:endParaRPr lang="en-US"/>
        </a:p>
      </dgm:t>
    </dgm:pt>
    <dgm:pt modelId="{DF59617B-9F5D-4F23-8AB3-FE78535DFF86}" type="parTrans" cxnId="{62FD9FEC-75F2-4DD7-AC77-C3518AD4AB9F}">
      <dgm:prSet/>
      <dgm:spPr/>
      <dgm:t>
        <a:bodyPr/>
        <a:lstStyle/>
        <a:p>
          <a:endParaRPr lang="en-US"/>
        </a:p>
      </dgm:t>
    </dgm:pt>
    <dgm:pt modelId="{F882B990-488A-4B4D-87E6-5D8658C925AC}" type="sibTrans" cxnId="{62FD9FEC-75F2-4DD7-AC77-C3518AD4AB9F}">
      <dgm:prSet/>
      <dgm:spPr/>
      <dgm:t>
        <a:bodyPr/>
        <a:lstStyle/>
        <a:p>
          <a:endParaRPr lang="en-US"/>
        </a:p>
      </dgm:t>
    </dgm:pt>
    <dgm:pt modelId="{75735FC5-C7D7-41EA-94AD-A8A061AC1B27}">
      <dgm:prSet/>
      <dgm:spPr/>
      <dgm:t>
        <a:bodyPr/>
        <a:lstStyle/>
        <a:p>
          <a:pPr>
            <a:lnSpc>
              <a:spcPct val="100000"/>
            </a:lnSpc>
            <a:defRPr b="1"/>
          </a:pPr>
          <a:r>
            <a:rPr lang="en-GB" b="1" i="0" dirty="0"/>
            <a:t>Social Issues:</a:t>
          </a:r>
          <a:endParaRPr lang="en-US" b="1" dirty="0"/>
        </a:p>
      </dgm:t>
    </dgm:pt>
    <dgm:pt modelId="{52D21607-E813-4049-B143-4FB149D2534F}" type="parTrans" cxnId="{66BCCFDC-3BB2-49F1-9EE7-36603D05692E}">
      <dgm:prSet/>
      <dgm:spPr/>
      <dgm:t>
        <a:bodyPr/>
        <a:lstStyle/>
        <a:p>
          <a:endParaRPr lang="en-US"/>
        </a:p>
      </dgm:t>
    </dgm:pt>
    <dgm:pt modelId="{CF2AF39F-ABFF-4AE0-8F5F-FD874BE48AAD}" type="sibTrans" cxnId="{66BCCFDC-3BB2-49F1-9EE7-36603D05692E}">
      <dgm:prSet/>
      <dgm:spPr/>
      <dgm:t>
        <a:bodyPr/>
        <a:lstStyle/>
        <a:p>
          <a:endParaRPr lang="en-US"/>
        </a:p>
      </dgm:t>
    </dgm:pt>
    <dgm:pt modelId="{74EE88E7-E6A0-4823-B610-9BA350F96DA5}">
      <dgm:prSet/>
      <dgm:spPr/>
      <dgm:t>
        <a:bodyPr/>
        <a:lstStyle/>
        <a:p>
          <a:pPr>
            <a:lnSpc>
              <a:spcPct val="100000"/>
            </a:lnSpc>
          </a:pPr>
          <a:r>
            <a:rPr lang="en-GB" b="0" i="0" dirty="0"/>
            <a:t>Free Text Content and Content Sharing</a:t>
          </a:r>
        </a:p>
      </dgm:t>
    </dgm:pt>
    <dgm:pt modelId="{ACE128D1-A2F8-48CB-AF8F-106E6BB7B58F}" type="parTrans" cxnId="{10E90543-73EE-4029-918B-9B8B34FF6D74}">
      <dgm:prSet/>
      <dgm:spPr/>
      <dgm:t>
        <a:bodyPr/>
        <a:lstStyle/>
        <a:p>
          <a:endParaRPr lang="en-US"/>
        </a:p>
      </dgm:t>
    </dgm:pt>
    <dgm:pt modelId="{330D0276-34AE-4BFA-A329-270E9721087E}" type="sibTrans" cxnId="{10E90543-73EE-4029-918B-9B8B34FF6D74}">
      <dgm:prSet/>
      <dgm:spPr/>
      <dgm:t>
        <a:bodyPr/>
        <a:lstStyle/>
        <a:p>
          <a:endParaRPr lang="en-US"/>
        </a:p>
      </dgm:t>
    </dgm:pt>
    <dgm:pt modelId="{541B37B9-B311-42FA-BC79-3A1B91AAF720}" type="pres">
      <dgm:prSet presAssocID="{98495A28-3424-418A-8B89-D929BFF72E12}" presName="root" presStyleCnt="0">
        <dgm:presLayoutVars>
          <dgm:dir/>
          <dgm:resizeHandles val="exact"/>
        </dgm:presLayoutVars>
      </dgm:prSet>
      <dgm:spPr/>
    </dgm:pt>
    <dgm:pt modelId="{56DFD38C-EC03-4122-8DB8-8ADD2F1F2831}" type="pres">
      <dgm:prSet presAssocID="{C6CD3616-39E0-4AC4-823B-A74DE2EEB0A8}" presName="compNode" presStyleCnt="0"/>
      <dgm:spPr/>
    </dgm:pt>
    <dgm:pt modelId="{1D5033B5-6C13-465B-AC4A-024ABA5FA278}" type="pres">
      <dgm:prSet presAssocID="{C6CD3616-39E0-4AC4-823B-A74DE2EEB0A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cales of Justice"/>
        </a:ext>
      </dgm:extLst>
    </dgm:pt>
    <dgm:pt modelId="{34EE72F6-BA3B-45DE-A2DD-3F1D9F3FCED8}" type="pres">
      <dgm:prSet presAssocID="{C6CD3616-39E0-4AC4-823B-A74DE2EEB0A8}" presName="iconSpace" presStyleCnt="0"/>
      <dgm:spPr/>
    </dgm:pt>
    <dgm:pt modelId="{F7824374-C3D0-4597-BD8F-9F2854C9E126}" type="pres">
      <dgm:prSet presAssocID="{C6CD3616-39E0-4AC4-823B-A74DE2EEB0A8}" presName="parTx" presStyleLbl="revTx" presStyleIdx="0" presStyleCnt="8">
        <dgm:presLayoutVars>
          <dgm:chMax val="0"/>
          <dgm:chPref val="0"/>
        </dgm:presLayoutVars>
      </dgm:prSet>
      <dgm:spPr/>
    </dgm:pt>
    <dgm:pt modelId="{72D08E9D-C4CD-48EA-B25A-2B92BB1D9FF5}" type="pres">
      <dgm:prSet presAssocID="{C6CD3616-39E0-4AC4-823B-A74DE2EEB0A8}" presName="txSpace" presStyleCnt="0"/>
      <dgm:spPr/>
    </dgm:pt>
    <dgm:pt modelId="{BA02959E-645A-4906-9A74-B7B8EB98BCD6}" type="pres">
      <dgm:prSet presAssocID="{C6CD3616-39E0-4AC4-823B-A74DE2EEB0A8}" presName="desTx" presStyleLbl="revTx" presStyleIdx="1" presStyleCnt="8">
        <dgm:presLayoutVars/>
      </dgm:prSet>
      <dgm:spPr/>
    </dgm:pt>
    <dgm:pt modelId="{182A68BB-16CA-407C-B143-000BF71E5A7B}" type="pres">
      <dgm:prSet presAssocID="{33188459-8167-4EEA-8ED7-723F7CF06199}" presName="sibTrans" presStyleCnt="0"/>
      <dgm:spPr/>
    </dgm:pt>
    <dgm:pt modelId="{7CD4EF48-0E09-4D77-B453-7D4AEB822051}" type="pres">
      <dgm:prSet presAssocID="{061D6E9C-4271-49F4-8BA3-E7773160768A}" presName="compNode" presStyleCnt="0"/>
      <dgm:spPr/>
    </dgm:pt>
    <dgm:pt modelId="{2ABDDAD3-B957-4C47-A2E9-CA7D663800DC}" type="pres">
      <dgm:prSet presAssocID="{061D6E9C-4271-49F4-8BA3-E7773160768A}"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o sign"/>
        </a:ext>
      </dgm:extLst>
    </dgm:pt>
    <dgm:pt modelId="{796AB5AA-30A7-419E-B024-F6EF50FCB568}" type="pres">
      <dgm:prSet presAssocID="{061D6E9C-4271-49F4-8BA3-E7773160768A}" presName="iconSpace" presStyleCnt="0"/>
      <dgm:spPr/>
    </dgm:pt>
    <dgm:pt modelId="{EC480F72-2106-471E-810F-DCEA7EC9412E}" type="pres">
      <dgm:prSet presAssocID="{061D6E9C-4271-49F4-8BA3-E7773160768A}" presName="parTx" presStyleLbl="revTx" presStyleIdx="2" presStyleCnt="8">
        <dgm:presLayoutVars>
          <dgm:chMax val="0"/>
          <dgm:chPref val="0"/>
        </dgm:presLayoutVars>
      </dgm:prSet>
      <dgm:spPr/>
    </dgm:pt>
    <dgm:pt modelId="{A1631AA8-A9F2-4ADE-A2AE-20A301E73059}" type="pres">
      <dgm:prSet presAssocID="{061D6E9C-4271-49F4-8BA3-E7773160768A}" presName="txSpace" presStyleCnt="0"/>
      <dgm:spPr/>
    </dgm:pt>
    <dgm:pt modelId="{6DE75665-55D5-4694-8FB1-0E0A335AC5E4}" type="pres">
      <dgm:prSet presAssocID="{061D6E9C-4271-49F4-8BA3-E7773160768A}" presName="desTx" presStyleLbl="revTx" presStyleIdx="3" presStyleCnt="8">
        <dgm:presLayoutVars/>
      </dgm:prSet>
      <dgm:spPr/>
    </dgm:pt>
    <dgm:pt modelId="{8684DDA8-3ACF-4DEA-B59C-8BF85EAEB277}" type="pres">
      <dgm:prSet presAssocID="{04704511-7F48-43EE-8941-6DE35F2462A3}" presName="sibTrans" presStyleCnt="0"/>
      <dgm:spPr/>
    </dgm:pt>
    <dgm:pt modelId="{537E7D2F-6990-41AB-B9B7-440B95C03139}" type="pres">
      <dgm:prSet presAssocID="{6F1FA7BC-2BD7-4E5F-974B-A3BCE7F80AD4}" presName="compNode" presStyleCnt="0"/>
      <dgm:spPr/>
    </dgm:pt>
    <dgm:pt modelId="{2DA3E522-9297-4A95-B7A5-E9848FF20E3B}" type="pres">
      <dgm:prSet presAssocID="{6F1FA7BC-2BD7-4E5F-974B-A3BCE7F80AD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avel"/>
        </a:ext>
      </dgm:extLst>
    </dgm:pt>
    <dgm:pt modelId="{7C568A4C-B99D-428E-A7F1-57A06FC286B0}" type="pres">
      <dgm:prSet presAssocID="{6F1FA7BC-2BD7-4E5F-974B-A3BCE7F80AD4}" presName="iconSpace" presStyleCnt="0"/>
      <dgm:spPr/>
    </dgm:pt>
    <dgm:pt modelId="{C23D207D-59A6-4D64-A345-EE58053D59F2}" type="pres">
      <dgm:prSet presAssocID="{6F1FA7BC-2BD7-4E5F-974B-A3BCE7F80AD4}" presName="parTx" presStyleLbl="revTx" presStyleIdx="4" presStyleCnt="8">
        <dgm:presLayoutVars>
          <dgm:chMax val="0"/>
          <dgm:chPref val="0"/>
        </dgm:presLayoutVars>
      </dgm:prSet>
      <dgm:spPr/>
    </dgm:pt>
    <dgm:pt modelId="{5606DFA2-14DD-4A97-BEFF-FF86AD82B08F}" type="pres">
      <dgm:prSet presAssocID="{6F1FA7BC-2BD7-4E5F-974B-A3BCE7F80AD4}" presName="txSpace" presStyleCnt="0"/>
      <dgm:spPr/>
    </dgm:pt>
    <dgm:pt modelId="{93CEF3EC-2FA8-4188-A484-23722400509E}" type="pres">
      <dgm:prSet presAssocID="{6F1FA7BC-2BD7-4E5F-974B-A3BCE7F80AD4}" presName="desTx" presStyleLbl="revTx" presStyleIdx="5" presStyleCnt="8">
        <dgm:presLayoutVars/>
      </dgm:prSet>
      <dgm:spPr/>
    </dgm:pt>
    <dgm:pt modelId="{814DBA3F-EBF5-4A5B-8BB4-D5A5EBE8B9C2}" type="pres">
      <dgm:prSet presAssocID="{03E8AF30-10AB-4F7D-B41A-7300BCAFDA2D}" presName="sibTrans" presStyleCnt="0"/>
      <dgm:spPr/>
    </dgm:pt>
    <dgm:pt modelId="{F7648382-837C-447D-B2D2-7C4D65F24C16}" type="pres">
      <dgm:prSet presAssocID="{75735FC5-C7D7-41EA-94AD-A8A061AC1B27}" presName="compNode" presStyleCnt="0"/>
      <dgm:spPr/>
    </dgm:pt>
    <dgm:pt modelId="{0E0EA784-5382-4404-8C33-69B422088AC6}" type="pres">
      <dgm:prSet presAssocID="{75735FC5-C7D7-41EA-94AD-A8A061AC1B2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at"/>
        </a:ext>
      </dgm:extLst>
    </dgm:pt>
    <dgm:pt modelId="{AE70AB6A-279A-4A3B-93DA-693E94116DB3}" type="pres">
      <dgm:prSet presAssocID="{75735FC5-C7D7-41EA-94AD-A8A061AC1B27}" presName="iconSpace" presStyleCnt="0"/>
      <dgm:spPr/>
    </dgm:pt>
    <dgm:pt modelId="{3B89E388-C07C-473E-97D1-0042F2635AE1}" type="pres">
      <dgm:prSet presAssocID="{75735FC5-C7D7-41EA-94AD-A8A061AC1B27}" presName="parTx" presStyleLbl="revTx" presStyleIdx="6" presStyleCnt="8">
        <dgm:presLayoutVars>
          <dgm:chMax val="0"/>
          <dgm:chPref val="0"/>
        </dgm:presLayoutVars>
      </dgm:prSet>
      <dgm:spPr/>
    </dgm:pt>
    <dgm:pt modelId="{6A3860B6-2FED-470F-AC86-9D888DBC3752}" type="pres">
      <dgm:prSet presAssocID="{75735FC5-C7D7-41EA-94AD-A8A061AC1B27}" presName="txSpace" presStyleCnt="0"/>
      <dgm:spPr/>
    </dgm:pt>
    <dgm:pt modelId="{B363678E-E68B-4EDA-BD98-BD2657A52D91}" type="pres">
      <dgm:prSet presAssocID="{75735FC5-C7D7-41EA-94AD-A8A061AC1B27}" presName="desTx" presStyleLbl="revTx" presStyleIdx="7" presStyleCnt="8">
        <dgm:presLayoutVars/>
      </dgm:prSet>
      <dgm:spPr/>
    </dgm:pt>
  </dgm:ptLst>
  <dgm:cxnLst>
    <dgm:cxn modelId="{9595E100-5B3D-4323-A0C8-25F00AAFEEBF}" type="presOf" srcId="{4E1AEF99-E69C-4A00-AD20-9AD45BF8E06C}" destId="{BA02959E-645A-4906-9A74-B7B8EB98BCD6}" srcOrd="0" destOrd="2" presId="urn:microsoft.com/office/officeart/2018/2/layout/IconLabelDescriptionList"/>
    <dgm:cxn modelId="{640F0B08-CCCE-4A5D-A17B-DC09713F6017}" type="presOf" srcId="{75735FC5-C7D7-41EA-94AD-A8A061AC1B27}" destId="{3B89E388-C07C-473E-97D1-0042F2635AE1}" srcOrd="0" destOrd="0" presId="urn:microsoft.com/office/officeart/2018/2/layout/IconLabelDescriptionList"/>
    <dgm:cxn modelId="{37D4A617-D10E-4B88-8E30-1570CE9C3790}" srcId="{061D6E9C-4271-49F4-8BA3-E7773160768A}" destId="{2964117D-0C27-4A17-9A57-4F0DD0AD8C20}" srcOrd="1" destOrd="0" parTransId="{C84DD16D-96CB-4B98-A22E-C08DFAAA937D}" sibTransId="{FF55F2BD-5386-470B-BD59-34AB3D0EA35B}"/>
    <dgm:cxn modelId="{CE91001B-DAEE-4F5E-B715-85350A4770B6}" srcId="{98495A28-3424-418A-8B89-D929BFF72E12}" destId="{6F1FA7BC-2BD7-4E5F-974B-A3BCE7F80AD4}" srcOrd="2" destOrd="0" parTransId="{16FC4905-9A2C-4035-AFA1-F5581075A046}" sibTransId="{03E8AF30-10AB-4F7D-B41A-7300BCAFDA2D}"/>
    <dgm:cxn modelId="{1EB0801F-6105-47DF-A49F-799885C9036E}" srcId="{C6CD3616-39E0-4AC4-823B-A74DE2EEB0A8}" destId="{812BBAB9-809A-451C-8D77-25EF9C697DDE}" srcOrd="3" destOrd="0" parTransId="{5AB7F9E7-1C73-4E4B-9CD9-8F38BC1127BD}" sibTransId="{7A06F211-A3DB-4D21-8B46-11D216C629C1}"/>
    <dgm:cxn modelId="{680F8421-90CB-4564-A166-1E5B3F384542}" type="presOf" srcId="{E22E4F9A-2ED6-46A8-9DAA-EE29A4C5245D}" destId="{6DE75665-55D5-4694-8FB1-0E0A335AC5E4}" srcOrd="0" destOrd="2" presId="urn:microsoft.com/office/officeart/2018/2/layout/IconLabelDescriptionList"/>
    <dgm:cxn modelId="{F7450D33-7240-44CE-BC95-7A98D4A2D842}" type="presOf" srcId="{98495A28-3424-418A-8B89-D929BFF72E12}" destId="{541B37B9-B311-42FA-BC79-3A1B91AAF720}" srcOrd="0" destOrd="0" presId="urn:microsoft.com/office/officeart/2018/2/layout/IconLabelDescriptionList"/>
    <dgm:cxn modelId="{662A003E-1251-47A2-9C65-4AEA5FB8763D}" type="presOf" srcId="{9B2FE4E6-BCBC-4759-A31B-62897A216C4A}" destId="{BA02959E-645A-4906-9A74-B7B8EB98BCD6}" srcOrd="0" destOrd="1" presId="urn:microsoft.com/office/officeart/2018/2/layout/IconLabelDescriptionList"/>
    <dgm:cxn modelId="{0A14083E-1B28-401C-9912-D8812E5139EC}" srcId="{061D6E9C-4271-49F4-8BA3-E7773160768A}" destId="{E3D4B808-C908-448E-A1A0-331497FDC3A0}" srcOrd="0" destOrd="0" parTransId="{64603CD3-DCF7-48DF-90C1-1D01A89FC474}" sibTransId="{CD6D1E2D-8897-4BE7-AF44-9050EEB657D3}"/>
    <dgm:cxn modelId="{9F097642-A31E-4BAA-B490-FC8893327C86}" type="presOf" srcId="{812BBAB9-809A-451C-8D77-25EF9C697DDE}" destId="{BA02959E-645A-4906-9A74-B7B8EB98BCD6}" srcOrd="0" destOrd="3" presId="urn:microsoft.com/office/officeart/2018/2/layout/IconLabelDescriptionList"/>
    <dgm:cxn modelId="{10E90543-73EE-4029-918B-9B8B34FF6D74}" srcId="{75735FC5-C7D7-41EA-94AD-A8A061AC1B27}" destId="{74EE88E7-E6A0-4823-B610-9BA350F96DA5}" srcOrd="0" destOrd="0" parTransId="{ACE128D1-A2F8-48CB-AF8F-106E6BB7B58F}" sibTransId="{330D0276-34AE-4BFA-A329-270E9721087E}"/>
    <dgm:cxn modelId="{2328E463-33C3-46D0-960A-FF7FEEDFD129}" type="presOf" srcId="{74EE88E7-E6A0-4823-B610-9BA350F96DA5}" destId="{B363678E-E68B-4EDA-BD98-BD2657A52D91}" srcOrd="0" destOrd="0" presId="urn:microsoft.com/office/officeart/2018/2/layout/IconLabelDescriptionList"/>
    <dgm:cxn modelId="{93B5386A-1C7D-411C-AC8E-FEE60A52DBC3}" type="presOf" srcId="{05310DC8-3E77-46E2-9C18-9F1BB76B2C40}" destId="{93CEF3EC-2FA8-4188-A484-23722400509E}" srcOrd="0" destOrd="1" presId="urn:microsoft.com/office/officeart/2018/2/layout/IconLabelDescriptionList"/>
    <dgm:cxn modelId="{9F72644A-445F-41FF-A95E-7BDDD0CAE1A9}" type="presOf" srcId="{6F1FA7BC-2BD7-4E5F-974B-A3BCE7F80AD4}" destId="{C23D207D-59A6-4D64-A345-EE58053D59F2}" srcOrd="0" destOrd="0" presId="urn:microsoft.com/office/officeart/2018/2/layout/IconLabelDescriptionList"/>
    <dgm:cxn modelId="{F21E3C6C-FA24-4FEB-A5D0-04AF7387E483}" srcId="{6F1FA7BC-2BD7-4E5F-974B-A3BCE7F80AD4}" destId="{6CBA48DE-3C31-481A-8828-A88AA8BA338E}" srcOrd="0" destOrd="0" parTransId="{953B1F1C-3F32-4805-8268-AE36B5FA85F1}" sibTransId="{3F23D06D-E8C6-4605-8222-E1C60E2AEEBC}"/>
    <dgm:cxn modelId="{52D50F50-F1EC-49AC-889B-3CE47810F700}" type="presOf" srcId="{37E04AF7-20B4-4B2A-B7CA-A91F60B48E1A}" destId="{93CEF3EC-2FA8-4188-A484-23722400509E}" srcOrd="0" destOrd="2" presId="urn:microsoft.com/office/officeart/2018/2/layout/IconLabelDescriptionList"/>
    <dgm:cxn modelId="{EAB07452-C7EC-4411-979B-402D355A9628}" type="presOf" srcId="{1CBBA486-30AB-4029-92E2-218587F73770}" destId="{BA02959E-645A-4906-9A74-B7B8EB98BCD6}" srcOrd="0" destOrd="0" presId="urn:microsoft.com/office/officeart/2018/2/layout/IconLabelDescriptionList"/>
    <dgm:cxn modelId="{48C82375-F3A3-49EC-953C-421361F89C41}" type="presOf" srcId="{061D6E9C-4271-49F4-8BA3-E7773160768A}" destId="{EC480F72-2106-471E-810F-DCEA7EC9412E}" srcOrd="0" destOrd="0" presId="urn:microsoft.com/office/officeart/2018/2/layout/IconLabelDescriptionList"/>
    <dgm:cxn modelId="{19DC7455-35A7-4B53-96A5-8493C2897D7E}" srcId="{C6CD3616-39E0-4AC4-823B-A74DE2EEB0A8}" destId="{9B2FE4E6-BCBC-4759-A31B-62897A216C4A}" srcOrd="1" destOrd="0" parTransId="{DE42A2BC-24F8-4412-AE80-49AAD6EAD8B8}" sibTransId="{3A35B3EC-58DA-45F1-9EE6-1BA9D3E5FDD0}"/>
    <dgm:cxn modelId="{5359BA59-2B15-406A-A7A8-C5DB040CC947}" srcId="{061D6E9C-4271-49F4-8BA3-E7773160768A}" destId="{E22E4F9A-2ED6-46A8-9DAA-EE29A4C5245D}" srcOrd="2" destOrd="0" parTransId="{25E7F32C-6C00-4D4B-A3A9-0AEB37FC623D}" sibTransId="{519A434A-E637-462B-AD89-F77FD0960167}"/>
    <dgm:cxn modelId="{DC887B7D-494F-47FC-BF5C-035967EAC864}" srcId="{C6CD3616-39E0-4AC4-823B-A74DE2EEB0A8}" destId="{1CBBA486-30AB-4029-92E2-218587F73770}" srcOrd="0" destOrd="0" parTransId="{0E7EE371-49B7-43CE-8112-0BDE472D0D50}" sibTransId="{B7368CEF-1A37-4A4D-8D47-14F92B567D74}"/>
    <dgm:cxn modelId="{37492D8D-094A-4BE8-A2D3-11F6123A8CC0}" type="presOf" srcId="{C6CD3616-39E0-4AC4-823B-A74DE2EEB0A8}" destId="{F7824374-C3D0-4597-BD8F-9F2854C9E126}" srcOrd="0" destOrd="0" presId="urn:microsoft.com/office/officeart/2018/2/layout/IconLabelDescriptionList"/>
    <dgm:cxn modelId="{A9A023A0-4AB9-4CA4-9798-D1C0C7494072}" srcId="{6F1FA7BC-2BD7-4E5F-974B-A3BCE7F80AD4}" destId="{05310DC8-3E77-46E2-9C18-9F1BB76B2C40}" srcOrd="1" destOrd="0" parTransId="{E2F4C9A5-FDF9-4862-A9EB-C13AB0E368FD}" sibTransId="{8ABFF678-DF60-44D1-91E9-01D932C21B93}"/>
    <dgm:cxn modelId="{361794A1-9BF1-498A-81AD-646646DC2238}" type="presOf" srcId="{E3D4B808-C908-448E-A1A0-331497FDC3A0}" destId="{6DE75665-55D5-4694-8FB1-0E0A335AC5E4}" srcOrd="0" destOrd="0" presId="urn:microsoft.com/office/officeart/2018/2/layout/IconLabelDescriptionList"/>
    <dgm:cxn modelId="{27D404A4-D473-4C6E-8955-9F16B9200AD3}" srcId="{98495A28-3424-418A-8B89-D929BFF72E12}" destId="{061D6E9C-4271-49F4-8BA3-E7773160768A}" srcOrd="1" destOrd="0" parTransId="{F959925C-E2D2-4454-8896-BCFD3F9B1B83}" sibTransId="{04704511-7F48-43EE-8941-6DE35F2462A3}"/>
    <dgm:cxn modelId="{6731F9AB-BABF-4ED9-9348-547FFE4AF733}" srcId="{C6CD3616-39E0-4AC4-823B-A74DE2EEB0A8}" destId="{4E1AEF99-E69C-4A00-AD20-9AD45BF8E06C}" srcOrd="2" destOrd="0" parTransId="{22AF8D22-7C03-43E1-874F-54ACDCB78787}" sibTransId="{BD590A44-A9AD-469E-A400-5C3428B9A1B4}"/>
    <dgm:cxn modelId="{09B116B0-E9C8-4543-8D00-C29B0691F75E}" srcId="{98495A28-3424-418A-8B89-D929BFF72E12}" destId="{C6CD3616-39E0-4AC4-823B-A74DE2EEB0A8}" srcOrd="0" destOrd="0" parTransId="{3C8859DD-65F8-4DE8-BB15-83D617303B92}" sibTransId="{33188459-8167-4EEA-8ED7-723F7CF06199}"/>
    <dgm:cxn modelId="{911CBDCE-2A63-40DB-8990-5C5565373665}" type="presOf" srcId="{6CBA48DE-3C31-481A-8828-A88AA8BA338E}" destId="{93CEF3EC-2FA8-4188-A484-23722400509E}" srcOrd="0" destOrd="0" presId="urn:microsoft.com/office/officeart/2018/2/layout/IconLabelDescriptionList"/>
    <dgm:cxn modelId="{66BCCFDC-3BB2-49F1-9EE7-36603D05692E}" srcId="{98495A28-3424-418A-8B89-D929BFF72E12}" destId="{75735FC5-C7D7-41EA-94AD-A8A061AC1B27}" srcOrd="3" destOrd="0" parTransId="{52D21607-E813-4049-B143-4FB149D2534F}" sibTransId="{CF2AF39F-ABFF-4AE0-8F5F-FD874BE48AAD}"/>
    <dgm:cxn modelId="{62FD9FEC-75F2-4DD7-AC77-C3518AD4AB9F}" srcId="{6F1FA7BC-2BD7-4E5F-974B-A3BCE7F80AD4}" destId="{37E04AF7-20B4-4B2A-B7CA-A91F60B48E1A}" srcOrd="2" destOrd="0" parTransId="{DF59617B-9F5D-4F23-8AB3-FE78535DFF86}" sibTransId="{F882B990-488A-4B4D-87E6-5D8658C925AC}"/>
    <dgm:cxn modelId="{D820AFFE-5560-4E46-8906-B00504A8EA96}" type="presOf" srcId="{2964117D-0C27-4A17-9A57-4F0DD0AD8C20}" destId="{6DE75665-55D5-4694-8FB1-0E0A335AC5E4}" srcOrd="0" destOrd="1" presId="urn:microsoft.com/office/officeart/2018/2/layout/IconLabelDescriptionList"/>
    <dgm:cxn modelId="{7232C468-A47E-4AAF-8607-50F35EADE3BF}" type="presParOf" srcId="{541B37B9-B311-42FA-BC79-3A1B91AAF720}" destId="{56DFD38C-EC03-4122-8DB8-8ADD2F1F2831}" srcOrd="0" destOrd="0" presId="urn:microsoft.com/office/officeart/2018/2/layout/IconLabelDescriptionList"/>
    <dgm:cxn modelId="{2F7FEA7F-FA58-475A-A5AE-D74C1DF53E29}" type="presParOf" srcId="{56DFD38C-EC03-4122-8DB8-8ADD2F1F2831}" destId="{1D5033B5-6C13-465B-AC4A-024ABA5FA278}" srcOrd="0" destOrd="0" presId="urn:microsoft.com/office/officeart/2018/2/layout/IconLabelDescriptionList"/>
    <dgm:cxn modelId="{8C6F3E0A-8EA6-404C-BEFE-3DF88418149D}" type="presParOf" srcId="{56DFD38C-EC03-4122-8DB8-8ADD2F1F2831}" destId="{34EE72F6-BA3B-45DE-A2DD-3F1D9F3FCED8}" srcOrd="1" destOrd="0" presId="urn:microsoft.com/office/officeart/2018/2/layout/IconLabelDescriptionList"/>
    <dgm:cxn modelId="{7E9212CE-510C-498D-8C96-F8B99DE34253}" type="presParOf" srcId="{56DFD38C-EC03-4122-8DB8-8ADD2F1F2831}" destId="{F7824374-C3D0-4597-BD8F-9F2854C9E126}" srcOrd="2" destOrd="0" presId="urn:microsoft.com/office/officeart/2018/2/layout/IconLabelDescriptionList"/>
    <dgm:cxn modelId="{66DE284D-79F4-4578-BA43-256B25FB53C7}" type="presParOf" srcId="{56DFD38C-EC03-4122-8DB8-8ADD2F1F2831}" destId="{72D08E9D-C4CD-48EA-B25A-2B92BB1D9FF5}" srcOrd="3" destOrd="0" presId="urn:microsoft.com/office/officeart/2018/2/layout/IconLabelDescriptionList"/>
    <dgm:cxn modelId="{1A1D73BA-869D-41AA-9A05-5BE2C5C64169}" type="presParOf" srcId="{56DFD38C-EC03-4122-8DB8-8ADD2F1F2831}" destId="{BA02959E-645A-4906-9A74-B7B8EB98BCD6}" srcOrd="4" destOrd="0" presId="urn:microsoft.com/office/officeart/2018/2/layout/IconLabelDescriptionList"/>
    <dgm:cxn modelId="{42FC6DD4-724C-4F53-AA03-6F711700FB19}" type="presParOf" srcId="{541B37B9-B311-42FA-BC79-3A1B91AAF720}" destId="{182A68BB-16CA-407C-B143-000BF71E5A7B}" srcOrd="1" destOrd="0" presId="urn:microsoft.com/office/officeart/2018/2/layout/IconLabelDescriptionList"/>
    <dgm:cxn modelId="{3E61183D-F178-43C3-B2D5-E3F122B9B35C}" type="presParOf" srcId="{541B37B9-B311-42FA-BC79-3A1B91AAF720}" destId="{7CD4EF48-0E09-4D77-B453-7D4AEB822051}" srcOrd="2" destOrd="0" presId="urn:microsoft.com/office/officeart/2018/2/layout/IconLabelDescriptionList"/>
    <dgm:cxn modelId="{AC2F02AC-877D-4A35-AF21-203D1F4A992B}" type="presParOf" srcId="{7CD4EF48-0E09-4D77-B453-7D4AEB822051}" destId="{2ABDDAD3-B957-4C47-A2E9-CA7D663800DC}" srcOrd="0" destOrd="0" presId="urn:microsoft.com/office/officeart/2018/2/layout/IconLabelDescriptionList"/>
    <dgm:cxn modelId="{DA903957-2B5E-448F-AB48-243B40CF6804}" type="presParOf" srcId="{7CD4EF48-0E09-4D77-B453-7D4AEB822051}" destId="{796AB5AA-30A7-419E-B024-F6EF50FCB568}" srcOrd="1" destOrd="0" presId="urn:microsoft.com/office/officeart/2018/2/layout/IconLabelDescriptionList"/>
    <dgm:cxn modelId="{66929A8D-1127-4B69-A42B-A66A7CF66AFB}" type="presParOf" srcId="{7CD4EF48-0E09-4D77-B453-7D4AEB822051}" destId="{EC480F72-2106-471E-810F-DCEA7EC9412E}" srcOrd="2" destOrd="0" presId="urn:microsoft.com/office/officeart/2018/2/layout/IconLabelDescriptionList"/>
    <dgm:cxn modelId="{8EF1FD4C-162A-41E3-A7D6-A7C67E8605ED}" type="presParOf" srcId="{7CD4EF48-0E09-4D77-B453-7D4AEB822051}" destId="{A1631AA8-A9F2-4ADE-A2AE-20A301E73059}" srcOrd="3" destOrd="0" presId="urn:microsoft.com/office/officeart/2018/2/layout/IconLabelDescriptionList"/>
    <dgm:cxn modelId="{E347AABA-1F8D-4241-8965-410A120953D9}" type="presParOf" srcId="{7CD4EF48-0E09-4D77-B453-7D4AEB822051}" destId="{6DE75665-55D5-4694-8FB1-0E0A335AC5E4}" srcOrd="4" destOrd="0" presId="urn:microsoft.com/office/officeart/2018/2/layout/IconLabelDescriptionList"/>
    <dgm:cxn modelId="{D3C79973-2CF3-4AAB-BE3A-4AE2D934E02A}" type="presParOf" srcId="{541B37B9-B311-42FA-BC79-3A1B91AAF720}" destId="{8684DDA8-3ACF-4DEA-B59C-8BF85EAEB277}" srcOrd="3" destOrd="0" presId="urn:microsoft.com/office/officeart/2018/2/layout/IconLabelDescriptionList"/>
    <dgm:cxn modelId="{0829D7C8-891C-45A5-832C-1B022EF568F1}" type="presParOf" srcId="{541B37B9-B311-42FA-BC79-3A1B91AAF720}" destId="{537E7D2F-6990-41AB-B9B7-440B95C03139}" srcOrd="4" destOrd="0" presId="urn:microsoft.com/office/officeart/2018/2/layout/IconLabelDescriptionList"/>
    <dgm:cxn modelId="{AB5502E0-65B9-4CDB-A192-C8BC48A84C92}" type="presParOf" srcId="{537E7D2F-6990-41AB-B9B7-440B95C03139}" destId="{2DA3E522-9297-4A95-B7A5-E9848FF20E3B}" srcOrd="0" destOrd="0" presId="urn:microsoft.com/office/officeart/2018/2/layout/IconLabelDescriptionList"/>
    <dgm:cxn modelId="{6204F77D-8474-4762-A094-8B07389CC45F}" type="presParOf" srcId="{537E7D2F-6990-41AB-B9B7-440B95C03139}" destId="{7C568A4C-B99D-428E-A7F1-57A06FC286B0}" srcOrd="1" destOrd="0" presId="urn:microsoft.com/office/officeart/2018/2/layout/IconLabelDescriptionList"/>
    <dgm:cxn modelId="{E68C2BFF-9D0C-48D3-B59D-75DE5AE61EB0}" type="presParOf" srcId="{537E7D2F-6990-41AB-B9B7-440B95C03139}" destId="{C23D207D-59A6-4D64-A345-EE58053D59F2}" srcOrd="2" destOrd="0" presId="urn:microsoft.com/office/officeart/2018/2/layout/IconLabelDescriptionList"/>
    <dgm:cxn modelId="{075318DB-5C76-48BC-A7E1-918A11CFB55C}" type="presParOf" srcId="{537E7D2F-6990-41AB-B9B7-440B95C03139}" destId="{5606DFA2-14DD-4A97-BEFF-FF86AD82B08F}" srcOrd="3" destOrd="0" presId="urn:microsoft.com/office/officeart/2018/2/layout/IconLabelDescriptionList"/>
    <dgm:cxn modelId="{F9DE11E3-6E6D-41AA-9808-CB35455408A7}" type="presParOf" srcId="{537E7D2F-6990-41AB-B9B7-440B95C03139}" destId="{93CEF3EC-2FA8-4188-A484-23722400509E}" srcOrd="4" destOrd="0" presId="urn:microsoft.com/office/officeart/2018/2/layout/IconLabelDescriptionList"/>
    <dgm:cxn modelId="{77E1E0E0-68EB-4280-AF31-292C41B41A2D}" type="presParOf" srcId="{541B37B9-B311-42FA-BC79-3A1B91AAF720}" destId="{814DBA3F-EBF5-4A5B-8BB4-D5A5EBE8B9C2}" srcOrd="5" destOrd="0" presId="urn:microsoft.com/office/officeart/2018/2/layout/IconLabelDescriptionList"/>
    <dgm:cxn modelId="{D445B34E-42EE-48EB-A42F-758D132FF6C0}" type="presParOf" srcId="{541B37B9-B311-42FA-BC79-3A1B91AAF720}" destId="{F7648382-837C-447D-B2D2-7C4D65F24C16}" srcOrd="6" destOrd="0" presId="urn:microsoft.com/office/officeart/2018/2/layout/IconLabelDescriptionList"/>
    <dgm:cxn modelId="{81CE1A02-ACA4-403D-BF24-5E1319A61905}" type="presParOf" srcId="{F7648382-837C-447D-B2D2-7C4D65F24C16}" destId="{0E0EA784-5382-4404-8C33-69B422088AC6}" srcOrd="0" destOrd="0" presId="urn:microsoft.com/office/officeart/2018/2/layout/IconLabelDescriptionList"/>
    <dgm:cxn modelId="{19E44278-3346-4CAE-B226-B377351846BC}" type="presParOf" srcId="{F7648382-837C-447D-B2D2-7C4D65F24C16}" destId="{AE70AB6A-279A-4A3B-93DA-693E94116DB3}" srcOrd="1" destOrd="0" presId="urn:microsoft.com/office/officeart/2018/2/layout/IconLabelDescriptionList"/>
    <dgm:cxn modelId="{811D745F-C0F8-4000-86E2-D95A3C2825E7}" type="presParOf" srcId="{F7648382-837C-447D-B2D2-7C4D65F24C16}" destId="{3B89E388-C07C-473E-97D1-0042F2635AE1}" srcOrd="2" destOrd="0" presId="urn:microsoft.com/office/officeart/2018/2/layout/IconLabelDescriptionList"/>
    <dgm:cxn modelId="{AE763BD7-A6F5-4AD2-BB93-47CE9AC98791}" type="presParOf" srcId="{F7648382-837C-447D-B2D2-7C4D65F24C16}" destId="{6A3860B6-2FED-470F-AC86-9D888DBC3752}" srcOrd="3" destOrd="0" presId="urn:microsoft.com/office/officeart/2018/2/layout/IconLabelDescriptionList"/>
    <dgm:cxn modelId="{CAF14A4E-E734-4095-B603-655570256F80}" type="presParOf" srcId="{F7648382-837C-447D-B2D2-7C4D65F24C16}" destId="{B363678E-E68B-4EDA-BD98-BD2657A52D91}"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A1874C0-A86A-451C-BDE0-F3605B10D889}" type="doc">
      <dgm:prSet loTypeId="urn:microsoft.com/office/officeart/2005/8/layout/vList5" loCatId="list" qsTypeId="urn:microsoft.com/office/officeart/2005/8/quickstyle/simple1" qsCatId="simple" csTypeId="urn:microsoft.com/office/officeart/2005/8/colors/colorful5" csCatId="colorful"/>
      <dgm:spPr/>
      <dgm:t>
        <a:bodyPr/>
        <a:lstStyle/>
        <a:p>
          <a:endParaRPr lang="en-US"/>
        </a:p>
      </dgm:t>
    </dgm:pt>
    <dgm:pt modelId="{8E2184EE-064C-49C6-B701-346DABBC8CAA}">
      <dgm:prSet/>
      <dgm:spPr/>
      <dgm:t>
        <a:bodyPr/>
        <a:lstStyle/>
        <a:p>
          <a:r>
            <a:rPr lang="en-GB"/>
            <a:t>Increased User Engagement</a:t>
          </a:r>
          <a:endParaRPr lang="en-US"/>
        </a:p>
      </dgm:t>
    </dgm:pt>
    <dgm:pt modelId="{F8FB5168-A91C-41A4-BA90-2844539036C0}" type="parTrans" cxnId="{51703720-68C4-4E7D-8C52-DF7C90601F22}">
      <dgm:prSet/>
      <dgm:spPr/>
      <dgm:t>
        <a:bodyPr/>
        <a:lstStyle/>
        <a:p>
          <a:endParaRPr lang="en-US"/>
        </a:p>
      </dgm:t>
    </dgm:pt>
    <dgm:pt modelId="{7AEC4101-F5CC-4672-96C1-938C54ECD502}" type="sibTrans" cxnId="{51703720-68C4-4E7D-8C52-DF7C90601F22}">
      <dgm:prSet/>
      <dgm:spPr/>
      <dgm:t>
        <a:bodyPr/>
        <a:lstStyle/>
        <a:p>
          <a:endParaRPr lang="en-US"/>
        </a:p>
      </dgm:t>
    </dgm:pt>
    <dgm:pt modelId="{13099F69-924C-4A13-8765-DE31F9D5AB74}">
      <dgm:prSet custT="1"/>
      <dgm:spPr/>
      <dgm:t>
        <a:bodyPr/>
        <a:lstStyle/>
        <a:p>
          <a:pPr algn="l"/>
          <a:r>
            <a:rPr lang="en-GB" sz="900" dirty="0"/>
            <a:t>Measure: Active users, interactions, user satisfaction</a:t>
          </a:r>
          <a:endParaRPr lang="en-US" sz="900" dirty="0"/>
        </a:p>
      </dgm:t>
    </dgm:pt>
    <dgm:pt modelId="{F5730DF9-7492-4569-851D-73F67A98BC82}" type="parTrans" cxnId="{CEB8ABF7-0A38-4A56-8603-831F4AE214C3}">
      <dgm:prSet/>
      <dgm:spPr/>
      <dgm:t>
        <a:bodyPr/>
        <a:lstStyle/>
        <a:p>
          <a:endParaRPr lang="en-US"/>
        </a:p>
      </dgm:t>
    </dgm:pt>
    <dgm:pt modelId="{4426116C-6E63-4C4E-9309-864AC6E915D1}" type="sibTrans" cxnId="{CEB8ABF7-0A38-4A56-8603-831F4AE214C3}">
      <dgm:prSet/>
      <dgm:spPr/>
      <dgm:t>
        <a:bodyPr/>
        <a:lstStyle/>
        <a:p>
          <a:endParaRPr lang="en-US"/>
        </a:p>
      </dgm:t>
    </dgm:pt>
    <dgm:pt modelId="{5C8F982A-8CB7-40EE-AAED-8F139C46A374}">
      <dgm:prSet custT="1"/>
      <dgm:spPr/>
      <dgm:t>
        <a:bodyPr/>
        <a:lstStyle/>
        <a:p>
          <a:pPr algn="l"/>
          <a:r>
            <a:rPr lang="en-GB" sz="900" dirty="0"/>
            <a:t>Objective: Boost user engagement</a:t>
          </a:r>
          <a:endParaRPr lang="en-US" sz="900" dirty="0"/>
        </a:p>
      </dgm:t>
    </dgm:pt>
    <dgm:pt modelId="{02360CAE-E9DE-4FDE-BD08-13EFD0EB8467}" type="parTrans" cxnId="{33C9C793-B21A-4866-9B6A-F4A96C209B97}">
      <dgm:prSet/>
      <dgm:spPr/>
      <dgm:t>
        <a:bodyPr/>
        <a:lstStyle/>
        <a:p>
          <a:endParaRPr lang="en-US"/>
        </a:p>
      </dgm:t>
    </dgm:pt>
    <dgm:pt modelId="{AFDC9CAE-564A-4C2B-A4AC-731265979B10}" type="sibTrans" cxnId="{33C9C793-B21A-4866-9B6A-F4A96C209B97}">
      <dgm:prSet/>
      <dgm:spPr/>
      <dgm:t>
        <a:bodyPr/>
        <a:lstStyle/>
        <a:p>
          <a:endParaRPr lang="en-US"/>
        </a:p>
      </dgm:t>
    </dgm:pt>
    <dgm:pt modelId="{6C8E754F-7C70-44A1-BDFA-F8B2B150C24D}">
      <dgm:prSet/>
      <dgm:spPr/>
      <dgm:t>
        <a:bodyPr/>
        <a:lstStyle/>
        <a:p>
          <a:r>
            <a:rPr lang="en-GB"/>
            <a:t>Improved Knowledge Sharing</a:t>
          </a:r>
          <a:endParaRPr lang="en-US"/>
        </a:p>
      </dgm:t>
    </dgm:pt>
    <dgm:pt modelId="{6292784B-42B2-4CF7-BEA4-953D117FEE16}" type="parTrans" cxnId="{A568CC1B-8421-48ED-9AD4-857B092A3132}">
      <dgm:prSet/>
      <dgm:spPr/>
      <dgm:t>
        <a:bodyPr/>
        <a:lstStyle/>
        <a:p>
          <a:endParaRPr lang="en-US"/>
        </a:p>
      </dgm:t>
    </dgm:pt>
    <dgm:pt modelId="{6DE1B1E3-9A14-4F18-9C7D-0F06C4724AAA}" type="sibTrans" cxnId="{A568CC1B-8421-48ED-9AD4-857B092A3132}">
      <dgm:prSet/>
      <dgm:spPr/>
      <dgm:t>
        <a:bodyPr/>
        <a:lstStyle/>
        <a:p>
          <a:endParaRPr lang="en-US"/>
        </a:p>
      </dgm:t>
    </dgm:pt>
    <dgm:pt modelId="{AC2A4A8A-BE3E-4FD3-889A-8AD976803EED}">
      <dgm:prSet custT="1"/>
      <dgm:spPr/>
      <dgm:t>
        <a:bodyPr/>
        <a:lstStyle/>
        <a:p>
          <a:pPr algn="l"/>
          <a:r>
            <a:rPr lang="en-GB" sz="900" dirty="0"/>
            <a:t>Measure: Posts, interaction quality</a:t>
          </a:r>
          <a:endParaRPr lang="en-US" sz="900" dirty="0"/>
        </a:p>
      </dgm:t>
    </dgm:pt>
    <dgm:pt modelId="{0EB69609-E366-4F73-A96A-E9AE5BF68D3E}" type="parTrans" cxnId="{9344BC67-FAAC-41F2-9D04-D7F0B3C2C5D8}">
      <dgm:prSet/>
      <dgm:spPr/>
      <dgm:t>
        <a:bodyPr/>
        <a:lstStyle/>
        <a:p>
          <a:endParaRPr lang="en-US"/>
        </a:p>
      </dgm:t>
    </dgm:pt>
    <dgm:pt modelId="{0F465387-F91A-4B30-9488-19636785D60C}" type="sibTrans" cxnId="{9344BC67-FAAC-41F2-9D04-D7F0B3C2C5D8}">
      <dgm:prSet/>
      <dgm:spPr/>
      <dgm:t>
        <a:bodyPr/>
        <a:lstStyle/>
        <a:p>
          <a:endParaRPr lang="en-US"/>
        </a:p>
      </dgm:t>
    </dgm:pt>
    <dgm:pt modelId="{4AA3CE8E-B458-4C3D-BB81-68069467CE7F}">
      <dgm:prSet custT="1"/>
      <dgm:spPr/>
      <dgm:t>
        <a:bodyPr/>
        <a:lstStyle/>
        <a:p>
          <a:pPr algn="l"/>
          <a:r>
            <a:rPr lang="en-GB" sz="900" dirty="0"/>
            <a:t>Objective: Enhance knowledge sharing</a:t>
          </a:r>
          <a:endParaRPr lang="en-US" sz="900" dirty="0"/>
        </a:p>
      </dgm:t>
    </dgm:pt>
    <dgm:pt modelId="{DC62072C-BAD2-4F75-B3A8-59013F5C35D4}" type="parTrans" cxnId="{524C589A-073D-4885-BFB1-40292436FEC8}">
      <dgm:prSet/>
      <dgm:spPr/>
      <dgm:t>
        <a:bodyPr/>
        <a:lstStyle/>
        <a:p>
          <a:endParaRPr lang="en-US"/>
        </a:p>
      </dgm:t>
    </dgm:pt>
    <dgm:pt modelId="{53825E68-E486-4BD6-995D-B3129F9DF16B}" type="sibTrans" cxnId="{524C589A-073D-4885-BFB1-40292436FEC8}">
      <dgm:prSet/>
      <dgm:spPr/>
      <dgm:t>
        <a:bodyPr/>
        <a:lstStyle/>
        <a:p>
          <a:endParaRPr lang="en-US"/>
        </a:p>
      </dgm:t>
    </dgm:pt>
    <dgm:pt modelId="{6EB499BF-167C-43AA-9A47-68F793D5A339}">
      <dgm:prSet/>
      <dgm:spPr/>
      <dgm:t>
        <a:bodyPr/>
        <a:lstStyle/>
        <a:p>
          <a:r>
            <a:rPr lang="en-GB"/>
            <a:t>Reduced Silos</a:t>
          </a:r>
          <a:endParaRPr lang="en-US"/>
        </a:p>
      </dgm:t>
    </dgm:pt>
    <dgm:pt modelId="{5EBE1538-5ACE-4DF4-A7A8-F413A0667E55}" type="parTrans" cxnId="{57B60AE0-CA4B-4258-87B0-FAAB10665AB2}">
      <dgm:prSet/>
      <dgm:spPr/>
      <dgm:t>
        <a:bodyPr/>
        <a:lstStyle/>
        <a:p>
          <a:endParaRPr lang="en-US"/>
        </a:p>
      </dgm:t>
    </dgm:pt>
    <dgm:pt modelId="{AA7B5427-2BEF-4F36-81A5-6CA858B98172}" type="sibTrans" cxnId="{57B60AE0-CA4B-4258-87B0-FAAB10665AB2}">
      <dgm:prSet/>
      <dgm:spPr/>
      <dgm:t>
        <a:bodyPr/>
        <a:lstStyle/>
        <a:p>
          <a:endParaRPr lang="en-US"/>
        </a:p>
      </dgm:t>
    </dgm:pt>
    <dgm:pt modelId="{5E748D02-58C6-4A17-9129-24D9CE2E965A}">
      <dgm:prSet custT="1"/>
      <dgm:spPr/>
      <dgm:t>
        <a:bodyPr/>
        <a:lstStyle/>
        <a:p>
          <a:r>
            <a:rPr lang="en-GB" sz="900" dirty="0"/>
            <a:t>Measure: Cross-functional collaboration, info sharing</a:t>
          </a:r>
          <a:endParaRPr lang="en-US" sz="900" dirty="0"/>
        </a:p>
      </dgm:t>
    </dgm:pt>
    <dgm:pt modelId="{5C7B3ADF-2536-49E9-B23A-D7C717BBE0D7}" type="parTrans" cxnId="{1055D376-55D7-4AA9-846B-B197A11F1E2E}">
      <dgm:prSet/>
      <dgm:spPr/>
      <dgm:t>
        <a:bodyPr/>
        <a:lstStyle/>
        <a:p>
          <a:endParaRPr lang="en-US"/>
        </a:p>
      </dgm:t>
    </dgm:pt>
    <dgm:pt modelId="{5FB0D4BF-0C7F-4205-9141-C8BAB70D827F}" type="sibTrans" cxnId="{1055D376-55D7-4AA9-846B-B197A11F1E2E}">
      <dgm:prSet/>
      <dgm:spPr/>
      <dgm:t>
        <a:bodyPr/>
        <a:lstStyle/>
        <a:p>
          <a:endParaRPr lang="en-US"/>
        </a:p>
      </dgm:t>
    </dgm:pt>
    <dgm:pt modelId="{6EF2600C-3136-4E90-81D4-8C7A3C2426CB}">
      <dgm:prSet custT="1"/>
      <dgm:spPr/>
      <dgm:t>
        <a:bodyPr/>
        <a:lstStyle/>
        <a:p>
          <a:r>
            <a:rPr lang="en-GB" sz="900" dirty="0"/>
            <a:t>Objective: Break down departmental barriers</a:t>
          </a:r>
          <a:endParaRPr lang="en-US" sz="900" dirty="0"/>
        </a:p>
      </dgm:t>
    </dgm:pt>
    <dgm:pt modelId="{A244373C-B3AE-43CD-B587-E025717A9DC5}" type="parTrans" cxnId="{05879BD3-3C8F-41B8-A001-BF50B8A2D430}">
      <dgm:prSet/>
      <dgm:spPr/>
      <dgm:t>
        <a:bodyPr/>
        <a:lstStyle/>
        <a:p>
          <a:endParaRPr lang="en-US"/>
        </a:p>
      </dgm:t>
    </dgm:pt>
    <dgm:pt modelId="{920788AD-EC37-4D83-9451-36FD57C1F142}" type="sibTrans" cxnId="{05879BD3-3C8F-41B8-A001-BF50B8A2D430}">
      <dgm:prSet/>
      <dgm:spPr/>
      <dgm:t>
        <a:bodyPr/>
        <a:lstStyle/>
        <a:p>
          <a:endParaRPr lang="en-US"/>
        </a:p>
      </dgm:t>
    </dgm:pt>
    <dgm:pt modelId="{644A79A7-AB18-44D1-9D55-EB90880844DB}">
      <dgm:prSet/>
      <dgm:spPr/>
      <dgm:t>
        <a:bodyPr/>
        <a:lstStyle/>
        <a:p>
          <a:r>
            <a:rPr lang="en-GB"/>
            <a:t>Efficient Administration</a:t>
          </a:r>
          <a:endParaRPr lang="en-US"/>
        </a:p>
      </dgm:t>
    </dgm:pt>
    <dgm:pt modelId="{5B4A83CD-256B-49EC-8BAF-AAC28BD5484E}" type="parTrans" cxnId="{952AFD65-53AD-4458-A986-BAABDB2EF8F9}">
      <dgm:prSet/>
      <dgm:spPr/>
      <dgm:t>
        <a:bodyPr/>
        <a:lstStyle/>
        <a:p>
          <a:endParaRPr lang="en-US"/>
        </a:p>
      </dgm:t>
    </dgm:pt>
    <dgm:pt modelId="{65C174D0-B531-4659-BC0D-552D42068B43}" type="sibTrans" cxnId="{952AFD65-53AD-4458-A986-BAABDB2EF8F9}">
      <dgm:prSet/>
      <dgm:spPr/>
      <dgm:t>
        <a:bodyPr/>
        <a:lstStyle/>
        <a:p>
          <a:endParaRPr lang="en-US"/>
        </a:p>
      </dgm:t>
    </dgm:pt>
    <dgm:pt modelId="{8055E970-7442-4F45-9EFA-68FFF04D15F0}">
      <dgm:prSet custT="1"/>
      <dgm:spPr/>
      <dgm:t>
        <a:bodyPr/>
        <a:lstStyle/>
        <a:p>
          <a:r>
            <a:rPr lang="en-GB" sz="900" dirty="0"/>
            <a:t>Measure: User management, moderation, analysis</a:t>
          </a:r>
          <a:endParaRPr lang="en-US" sz="900" dirty="0"/>
        </a:p>
      </dgm:t>
    </dgm:pt>
    <dgm:pt modelId="{AB5559F6-AA30-4300-9BF7-9A5FD2243977}" type="parTrans" cxnId="{20AA4EE8-CE15-4C48-9B22-4E6A973088C9}">
      <dgm:prSet/>
      <dgm:spPr/>
      <dgm:t>
        <a:bodyPr/>
        <a:lstStyle/>
        <a:p>
          <a:endParaRPr lang="en-US"/>
        </a:p>
      </dgm:t>
    </dgm:pt>
    <dgm:pt modelId="{522B2D75-0102-4112-8A33-2B22830FC10E}" type="sibTrans" cxnId="{20AA4EE8-CE15-4C48-9B22-4E6A973088C9}">
      <dgm:prSet/>
      <dgm:spPr/>
      <dgm:t>
        <a:bodyPr/>
        <a:lstStyle/>
        <a:p>
          <a:endParaRPr lang="en-US"/>
        </a:p>
      </dgm:t>
    </dgm:pt>
    <dgm:pt modelId="{FF6BA7AE-36DC-4231-A82F-B139984A49E3}">
      <dgm:prSet custT="1"/>
      <dgm:spPr/>
      <dgm:t>
        <a:bodyPr/>
        <a:lstStyle/>
        <a:p>
          <a:r>
            <a:rPr lang="en-GB" sz="900" dirty="0"/>
            <a:t>Objective: Streamline administration</a:t>
          </a:r>
          <a:endParaRPr lang="en-US" sz="900" dirty="0"/>
        </a:p>
      </dgm:t>
    </dgm:pt>
    <dgm:pt modelId="{B1E704F2-A298-464D-85D6-EF14EBC681F7}" type="parTrans" cxnId="{29FEA1B5-FDE1-4738-BF5D-86BE13140D1B}">
      <dgm:prSet/>
      <dgm:spPr/>
      <dgm:t>
        <a:bodyPr/>
        <a:lstStyle/>
        <a:p>
          <a:endParaRPr lang="en-US"/>
        </a:p>
      </dgm:t>
    </dgm:pt>
    <dgm:pt modelId="{CE6EB8A4-8A8D-42DE-8EA6-87453E60F3DB}" type="sibTrans" cxnId="{29FEA1B5-FDE1-4738-BF5D-86BE13140D1B}">
      <dgm:prSet/>
      <dgm:spPr/>
      <dgm:t>
        <a:bodyPr/>
        <a:lstStyle/>
        <a:p>
          <a:endParaRPr lang="en-US"/>
        </a:p>
      </dgm:t>
    </dgm:pt>
    <dgm:pt modelId="{8560F9F7-8214-48E8-9D44-61D8DADC33A4}">
      <dgm:prSet/>
      <dgm:spPr/>
      <dgm:t>
        <a:bodyPr/>
        <a:lstStyle/>
        <a:p>
          <a:r>
            <a:rPr lang="en-GB"/>
            <a:t>Effective Recommendations</a:t>
          </a:r>
          <a:endParaRPr lang="en-US"/>
        </a:p>
      </dgm:t>
    </dgm:pt>
    <dgm:pt modelId="{5F91F90B-4150-4246-A823-70050D5F1C30}" type="parTrans" cxnId="{82627626-E8F2-42BC-96EF-FEFBED729BDB}">
      <dgm:prSet/>
      <dgm:spPr/>
      <dgm:t>
        <a:bodyPr/>
        <a:lstStyle/>
        <a:p>
          <a:endParaRPr lang="en-US"/>
        </a:p>
      </dgm:t>
    </dgm:pt>
    <dgm:pt modelId="{1988840A-15B4-4B97-9F33-DDB3957F6A4F}" type="sibTrans" cxnId="{82627626-E8F2-42BC-96EF-FEFBED729BDB}">
      <dgm:prSet/>
      <dgm:spPr/>
      <dgm:t>
        <a:bodyPr/>
        <a:lstStyle/>
        <a:p>
          <a:endParaRPr lang="en-US"/>
        </a:p>
      </dgm:t>
    </dgm:pt>
    <dgm:pt modelId="{6148C29D-CEF6-4EBB-B798-B1D6455C2A64}">
      <dgm:prSet custT="1"/>
      <dgm:spPr/>
      <dgm:t>
        <a:bodyPr/>
        <a:lstStyle/>
        <a:p>
          <a:r>
            <a:rPr lang="en-GB" sz="900" dirty="0"/>
            <a:t>Measure: Relevant, useful posts and engagement</a:t>
          </a:r>
          <a:endParaRPr lang="en-US" sz="900" dirty="0"/>
        </a:p>
      </dgm:t>
    </dgm:pt>
    <dgm:pt modelId="{978E2142-1DB7-46C6-BEA7-4886E32A067D}" type="parTrans" cxnId="{7D6825EE-C4EE-4604-9D8C-CCD63CC1082A}">
      <dgm:prSet/>
      <dgm:spPr/>
      <dgm:t>
        <a:bodyPr/>
        <a:lstStyle/>
        <a:p>
          <a:endParaRPr lang="en-US"/>
        </a:p>
      </dgm:t>
    </dgm:pt>
    <dgm:pt modelId="{8F8E0739-40D9-40E6-AEA8-7B676EDFA041}" type="sibTrans" cxnId="{7D6825EE-C4EE-4604-9D8C-CCD63CC1082A}">
      <dgm:prSet/>
      <dgm:spPr/>
      <dgm:t>
        <a:bodyPr/>
        <a:lstStyle/>
        <a:p>
          <a:endParaRPr lang="en-US"/>
        </a:p>
      </dgm:t>
    </dgm:pt>
    <dgm:pt modelId="{7F590745-E9BD-4947-B2B5-7FF3E80241C3}">
      <dgm:prSet custT="1"/>
      <dgm:spPr/>
      <dgm:t>
        <a:bodyPr/>
        <a:lstStyle/>
        <a:p>
          <a:r>
            <a:rPr lang="en-GB" sz="900" dirty="0"/>
            <a:t>Objective: Provide valuable recommendations</a:t>
          </a:r>
          <a:endParaRPr lang="en-US" sz="900" dirty="0"/>
        </a:p>
      </dgm:t>
    </dgm:pt>
    <dgm:pt modelId="{67A27D98-45F2-46A7-B9D8-D9B9F96D6F97}" type="parTrans" cxnId="{93ECDCB2-9FFD-4D97-870F-673738A931C4}">
      <dgm:prSet/>
      <dgm:spPr/>
      <dgm:t>
        <a:bodyPr/>
        <a:lstStyle/>
        <a:p>
          <a:endParaRPr lang="en-US"/>
        </a:p>
      </dgm:t>
    </dgm:pt>
    <dgm:pt modelId="{341D9A9A-F261-4629-B4F7-8170D5FC569F}" type="sibTrans" cxnId="{93ECDCB2-9FFD-4D97-870F-673738A931C4}">
      <dgm:prSet/>
      <dgm:spPr/>
      <dgm:t>
        <a:bodyPr/>
        <a:lstStyle/>
        <a:p>
          <a:endParaRPr lang="en-US"/>
        </a:p>
      </dgm:t>
    </dgm:pt>
    <dgm:pt modelId="{6C83C3F2-ECCA-426A-818D-B0C3E02E48C5}">
      <dgm:prSet/>
      <dgm:spPr/>
      <dgm:t>
        <a:bodyPr/>
        <a:lstStyle/>
        <a:p>
          <a:r>
            <a:rPr lang="en-GB"/>
            <a:t>Secure and Reliable</a:t>
          </a:r>
          <a:endParaRPr lang="en-US"/>
        </a:p>
      </dgm:t>
    </dgm:pt>
    <dgm:pt modelId="{1033F95F-9447-4365-ABE0-35C719FFA41C}" type="parTrans" cxnId="{89024330-56AA-47F8-BBEF-4D14AD255917}">
      <dgm:prSet/>
      <dgm:spPr/>
      <dgm:t>
        <a:bodyPr/>
        <a:lstStyle/>
        <a:p>
          <a:endParaRPr lang="en-US"/>
        </a:p>
      </dgm:t>
    </dgm:pt>
    <dgm:pt modelId="{AFED2F0A-14E1-44AF-A532-70ECAA717311}" type="sibTrans" cxnId="{89024330-56AA-47F8-BBEF-4D14AD255917}">
      <dgm:prSet/>
      <dgm:spPr/>
      <dgm:t>
        <a:bodyPr/>
        <a:lstStyle/>
        <a:p>
          <a:endParaRPr lang="en-US"/>
        </a:p>
      </dgm:t>
    </dgm:pt>
    <dgm:pt modelId="{0D50C75E-D725-4BAF-8130-B83D548244C8}">
      <dgm:prSet custT="1"/>
      <dgm:spPr/>
      <dgm:t>
        <a:bodyPr/>
        <a:lstStyle/>
        <a:p>
          <a:r>
            <a:rPr lang="en-GB" sz="900" dirty="0"/>
            <a:t>Measure: Security, uptime, user trust</a:t>
          </a:r>
          <a:endParaRPr lang="en-US" sz="900" dirty="0"/>
        </a:p>
      </dgm:t>
    </dgm:pt>
    <dgm:pt modelId="{CE65FEAE-33BC-4E6F-A92D-3BD8E8ACC492}" type="parTrans" cxnId="{BFFEF89B-854A-4C7F-BF52-B491E4A41A8B}">
      <dgm:prSet/>
      <dgm:spPr/>
      <dgm:t>
        <a:bodyPr/>
        <a:lstStyle/>
        <a:p>
          <a:endParaRPr lang="en-US"/>
        </a:p>
      </dgm:t>
    </dgm:pt>
    <dgm:pt modelId="{F84F7616-1914-4130-A742-02052E60C712}" type="sibTrans" cxnId="{BFFEF89B-854A-4C7F-BF52-B491E4A41A8B}">
      <dgm:prSet/>
      <dgm:spPr/>
      <dgm:t>
        <a:bodyPr/>
        <a:lstStyle/>
        <a:p>
          <a:endParaRPr lang="en-US"/>
        </a:p>
      </dgm:t>
    </dgm:pt>
    <dgm:pt modelId="{B2702603-4AB4-4D26-82DE-01309CDBF1BA}">
      <dgm:prSet custT="1"/>
      <dgm:spPr/>
      <dgm:t>
        <a:bodyPr/>
        <a:lstStyle/>
        <a:p>
          <a:r>
            <a:rPr lang="en-GB" sz="900" dirty="0"/>
            <a:t>Objective: Ensure platform reliability</a:t>
          </a:r>
          <a:endParaRPr lang="en-US" sz="900" dirty="0"/>
        </a:p>
      </dgm:t>
    </dgm:pt>
    <dgm:pt modelId="{C2FB584D-D500-414B-901D-B2F678129DC2}" type="parTrans" cxnId="{241A781B-D4AF-44F6-920E-57829391A622}">
      <dgm:prSet/>
      <dgm:spPr/>
      <dgm:t>
        <a:bodyPr/>
        <a:lstStyle/>
        <a:p>
          <a:endParaRPr lang="en-US"/>
        </a:p>
      </dgm:t>
    </dgm:pt>
    <dgm:pt modelId="{2EA0AAFE-DFB8-4CAF-B929-7EB4BC36EB70}" type="sibTrans" cxnId="{241A781B-D4AF-44F6-920E-57829391A622}">
      <dgm:prSet/>
      <dgm:spPr/>
      <dgm:t>
        <a:bodyPr/>
        <a:lstStyle/>
        <a:p>
          <a:endParaRPr lang="en-US"/>
        </a:p>
      </dgm:t>
    </dgm:pt>
    <dgm:pt modelId="{26D12F0A-90D5-4280-9B2A-D3E04B05CAF5}">
      <dgm:prSet/>
      <dgm:spPr/>
      <dgm:t>
        <a:bodyPr/>
        <a:lstStyle/>
        <a:p>
          <a:r>
            <a:rPr lang="en-GB"/>
            <a:t>Scalable</a:t>
          </a:r>
          <a:endParaRPr lang="en-US"/>
        </a:p>
      </dgm:t>
    </dgm:pt>
    <dgm:pt modelId="{CA404DE2-6A41-4EBD-B60C-1326404DE088}" type="parTrans" cxnId="{EF354CFE-7037-4637-A65A-D83DCA80A3DC}">
      <dgm:prSet/>
      <dgm:spPr/>
      <dgm:t>
        <a:bodyPr/>
        <a:lstStyle/>
        <a:p>
          <a:endParaRPr lang="en-US"/>
        </a:p>
      </dgm:t>
    </dgm:pt>
    <dgm:pt modelId="{00EDD39D-DAD5-4093-B571-F9F5C469C262}" type="sibTrans" cxnId="{EF354CFE-7037-4637-A65A-D83DCA80A3DC}">
      <dgm:prSet/>
      <dgm:spPr/>
      <dgm:t>
        <a:bodyPr/>
        <a:lstStyle/>
        <a:p>
          <a:endParaRPr lang="en-US"/>
        </a:p>
      </dgm:t>
    </dgm:pt>
    <dgm:pt modelId="{916FEE33-8962-453D-AAB9-DBE71B4B887A}">
      <dgm:prSet custT="1"/>
      <dgm:spPr/>
      <dgm:t>
        <a:bodyPr/>
        <a:lstStyle/>
        <a:p>
          <a:r>
            <a:rPr lang="en-GB" sz="900"/>
            <a:t>Measure: Handling growth, performance</a:t>
          </a:r>
          <a:endParaRPr lang="en-US" sz="900"/>
        </a:p>
      </dgm:t>
    </dgm:pt>
    <dgm:pt modelId="{3667DCEE-3572-427D-8316-FF981BEAC7F3}" type="parTrans" cxnId="{E72275BF-5FB4-415A-96C7-A8251C9B5165}">
      <dgm:prSet/>
      <dgm:spPr/>
      <dgm:t>
        <a:bodyPr/>
        <a:lstStyle/>
        <a:p>
          <a:endParaRPr lang="en-US"/>
        </a:p>
      </dgm:t>
    </dgm:pt>
    <dgm:pt modelId="{5923EC0E-6192-47A2-8247-E7D1D4C08FA2}" type="sibTrans" cxnId="{E72275BF-5FB4-415A-96C7-A8251C9B5165}">
      <dgm:prSet/>
      <dgm:spPr/>
      <dgm:t>
        <a:bodyPr/>
        <a:lstStyle/>
        <a:p>
          <a:endParaRPr lang="en-US"/>
        </a:p>
      </dgm:t>
    </dgm:pt>
    <dgm:pt modelId="{078618AA-94E2-4EDE-BBB0-1DBCA9E69AE8}">
      <dgm:prSet custT="1"/>
      <dgm:spPr/>
      <dgm:t>
        <a:bodyPr/>
        <a:lstStyle/>
        <a:p>
          <a:r>
            <a:rPr lang="en-GB" sz="900" dirty="0"/>
            <a:t>Objective: Support future demands</a:t>
          </a:r>
          <a:endParaRPr lang="en-US" sz="900" dirty="0"/>
        </a:p>
      </dgm:t>
    </dgm:pt>
    <dgm:pt modelId="{0E7548CE-2210-4E99-965B-E58C21926F72}" type="parTrans" cxnId="{B3B63E0E-8EBF-4563-A6EA-EB6DA54EC771}">
      <dgm:prSet/>
      <dgm:spPr/>
      <dgm:t>
        <a:bodyPr/>
        <a:lstStyle/>
        <a:p>
          <a:endParaRPr lang="en-US"/>
        </a:p>
      </dgm:t>
    </dgm:pt>
    <dgm:pt modelId="{6E36CA33-B084-4DBE-91F8-D258CA3E91DF}" type="sibTrans" cxnId="{B3B63E0E-8EBF-4563-A6EA-EB6DA54EC771}">
      <dgm:prSet/>
      <dgm:spPr/>
      <dgm:t>
        <a:bodyPr/>
        <a:lstStyle/>
        <a:p>
          <a:endParaRPr lang="en-US"/>
        </a:p>
      </dgm:t>
    </dgm:pt>
    <dgm:pt modelId="{28AA68F4-5B3C-4102-8D49-D49355B7ADB9}" type="pres">
      <dgm:prSet presAssocID="{1A1874C0-A86A-451C-BDE0-F3605B10D889}" presName="Name0" presStyleCnt="0">
        <dgm:presLayoutVars>
          <dgm:dir/>
          <dgm:animLvl val="lvl"/>
          <dgm:resizeHandles val="exact"/>
        </dgm:presLayoutVars>
      </dgm:prSet>
      <dgm:spPr/>
    </dgm:pt>
    <dgm:pt modelId="{B2B38213-A191-40A0-8FAE-915240E9F5C6}" type="pres">
      <dgm:prSet presAssocID="{8E2184EE-064C-49C6-B701-346DABBC8CAA}" presName="linNode" presStyleCnt="0"/>
      <dgm:spPr/>
    </dgm:pt>
    <dgm:pt modelId="{BB501572-0CC0-45BB-90EE-95E181486F6F}" type="pres">
      <dgm:prSet presAssocID="{8E2184EE-064C-49C6-B701-346DABBC8CAA}" presName="parentText" presStyleLbl="node1" presStyleIdx="0" presStyleCnt="7">
        <dgm:presLayoutVars>
          <dgm:chMax val="1"/>
          <dgm:bulletEnabled val="1"/>
        </dgm:presLayoutVars>
      </dgm:prSet>
      <dgm:spPr/>
    </dgm:pt>
    <dgm:pt modelId="{410CFB61-1B6F-40FC-8A16-1A2A512E5B5B}" type="pres">
      <dgm:prSet presAssocID="{8E2184EE-064C-49C6-B701-346DABBC8CAA}" presName="descendantText" presStyleLbl="alignAccFollowNode1" presStyleIdx="0" presStyleCnt="7">
        <dgm:presLayoutVars>
          <dgm:bulletEnabled val="1"/>
        </dgm:presLayoutVars>
      </dgm:prSet>
      <dgm:spPr/>
    </dgm:pt>
    <dgm:pt modelId="{EE764A38-39E5-4566-8AEF-D47B0EAD0908}" type="pres">
      <dgm:prSet presAssocID="{7AEC4101-F5CC-4672-96C1-938C54ECD502}" presName="sp" presStyleCnt="0"/>
      <dgm:spPr/>
    </dgm:pt>
    <dgm:pt modelId="{1860978D-BBDF-4D74-9426-89587B950600}" type="pres">
      <dgm:prSet presAssocID="{6C8E754F-7C70-44A1-BDFA-F8B2B150C24D}" presName="linNode" presStyleCnt="0"/>
      <dgm:spPr/>
    </dgm:pt>
    <dgm:pt modelId="{BEFF7C2D-6D52-44E1-803D-6F21CB8CC950}" type="pres">
      <dgm:prSet presAssocID="{6C8E754F-7C70-44A1-BDFA-F8B2B150C24D}" presName="parentText" presStyleLbl="node1" presStyleIdx="1" presStyleCnt="7">
        <dgm:presLayoutVars>
          <dgm:chMax val="1"/>
          <dgm:bulletEnabled val="1"/>
        </dgm:presLayoutVars>
      </dgm:prSet>
      <dgm:spPr/>
    </dgm:pt>
    <dgm:pt modelId="{3AB93EBD-25CC-477F-A69A-79A77DAE9199}" type="pres">
      <dgm:prSet presAssocID="{6C8E754F-7C70-44A1-BDFA-F8B2B150C24D}" presName="descendantText" presStyleLbl="alignAccFollowNode1" presStyleIdx="1" presStyleCnt="7">
        <dgm:presLayoutVars>
          <dgm:bulletEnabled val="1"/>
        </dgm:presLayoutVars>
      </dgm:prSet>
      <dgm:spPr/>
    </dgm:pt>
    <dgm:pt modelId="{DEB42169-A5FB-4B24-9620-730E49045712}" type="pres">
      <dgm:prSet presAssocID="{6DE1B1E3-9A14-4F18-9C7D-0F06C4724AAA}" presName="sp" presStyleCnt="0"/>
      <dgm:spPr/>
    </dgm:pt>
    <dgm:pt modelId="{9751EB54-6814-4FCA-8856-0D12EC48C22E}" type="pres">
      <dgm:prSet presAssocID="{6EB499BF-167C-43AA-9A47-68F793D5A339}" presName="linNode" presStyleCnt="0"/>
      <dgm:spPr/>
    </dgm:pt>
    <dgm:pt modelId="{C400AFC9-5824-4DDE-BE62-A5B1EE442D81}" type="pres">
      <dgm:prSet presAssocID="{6EB499BF-167C-43AA-9A47-68F793D5A339}" presName="parentText" presStyleLbl="node1" presStyleIdx="2" presStyleCnt="7">
        <dgm:presLayoutVars>
          <dgm:chMax val="1"/>
          <dgm:bulletEnabled val="1"/>
        </dgm:presLayoutVars>
      </dgm:prSet>
      <dgm:spPr/>
    </dgm:pt>
    <dgm:pt modelId="{9832E28A-6E53-4A7B-B75C-FFCB437B84CB}" type="pres">
      <dgm:prSet presAssocID="{6EB499BF-167C-43AA-9A47-68F793D5A339}" presName="descendantText" presStyleLbl="alignAccFollowNode1" presStyleIdx="2" presStyleCnt="7">
        <dgm:presLayoutVars>
          <dgm:bulletEnabled val="1"/>
        </dgm:presLayoutVars>
      </dgm:prSet>
      <dgm:spPr/>
    </dgm:pt>
    <dgm:pt modelId="{3E721121-E9B7-4FAE-BAF9-50616D3BF0A3}" type="pres">
      <dgm:prSet presAssocID="{AA7B5427-2BEF-4F36-81A5-6CA858B98172}" presName="sp" presStyleCnt="0"/>
      <dgm:spPr/>
    </dgm:pt>
    <dgm:pt modelId="{06718BE4-E49B-4BF8-8AB1-6BDF0228939E}" type="pres">
      <dgm:prSet presAssocID="{644A79A7-AB18-44D1-9D55-EB90880844DB}" presName="linNode" presStyleCnt="0"/>
      <dgm:spPr/>
    </dgm:pt>
    <dgm:pt modelId="{C612A1E2-52D1-41A2-9DE8-1E3CA2B20A43}" type="pres">
      <dgm:prSet presAssocID="{644A79A7-AB18-44D1-9D55-EB90880844DB}" presName="parentText" presStyleLbl="node1" presStyleIdx="3" presStyleCnt="7">
        <dgm:presLayoutVars>
          <dgm:chMax val="1"/>
          <dgm:bulletEnabled val="1"/>
        </dgm:presLayoutVars>
      </dgm:prSet>
      <dgm:spPr/>
    </dgm:pt>
    <dgm:pt modelId="{AA9C79CB-D817-4114-841F-C5A03CE720C1}" type="pres">
      <dgm:prSet presAssocID="{644A79A7-AB18-44D1-9D55-EB90880844DB}" presName="descendantText" presStyleLbl="alignAccFollowNode1" presStyleIdx="3" presStyleCnt="7">
        <dgm:presLayoutVars>
          <dgm:bulletEnabled val="1"/>
        </dgm:presLayoutVars>
      </dgm:prSet>
      <dgm:spPr/>
    </dgm:pt>
    <dgm:pt modelId="{EF5EC24E-B55B-497B-B0B0-D5AA06EC084B}" type="pres">
      <dgm:prSet presAssocID="{65C174D0-B531-4659-BC0D-552D42068B43}" presName="sp" presStyleCnt="0"/>
      <dgm:spPr/>
    </dgm:pt>
    <dgm:pt modelId="{779280DF-9205-4362-945C-62B7E8B055DC}" type="pres">
      <dgm:prSet presAssocID="{8560F9F7-8214-48E8-9D44-61D8DADC33A4}" presName="linNode" presStyleCnt="0"/>
      <dgm:spPr/>
    </dgm:pt>
    <dgm:pt modelId="{D5B44A04-DF22-4BA3-B3EF-C95540CEAFA9}" type="pres">
      <dgm:prSet presAssocID="{8560F9F7-8214-48E8-9D44-61D8DADC33A4}" presName="parentText" presStyleLbl="node1" presStyleIdx="4" presStyleCnt="7">
        <dgm:presLayoutVars>
          <dgm:chMax val="1"/>
          <dgm:bulletEnabled val="1"/>
        </dgm:presLayoutVars>
      </dgm:prSet>
      <dgm:spPr/>
    </dgm:pt>
    <dgm:pt modelId="{2B80E3EE-0B31-4004-B686-500B8A223E17}" type="pres">
      <dgm:prSet presAssocID="{8560F9F7-8214-48E8-9D44-61D8DADC33A4}" presName="descendantText" presStyleLbl="alignAccFollowNode1" presStyleIdx="4" presStyleCnt="7">
        <dgm:presLayoutVars>
          <dgm:bulletEnabled val="1"/>
        </dgm:presLayoutVars>
      </dgm:prSet>
      <dgm:spPr/>
    </dgm:pt>
    <dgm:pt modelId="{59C47777-2C26-4EDC-B2FE-49B6B66D6BE6}" type="pres">
      <dgm:prSet presAssocID="{1988840A-15B4-4B97-9F33-DDB3957F6A4F}" presName="sp" presStyleCnt="0"/>
      <dgm:spPr/>
    </dgm:pt>
    <dgm:pt modelId="{CF3BE1A2-D5F4-4200-82DF-16D21726A124}" type="pres">
      <dgm:prSet presAssocID="{6C83C3F2-ECCA-426A-818D-B0C3E02E48C5}" presName="linNode" presStyleCnt="0"/>
      <dgm:spPr/>
    </dgm:pt>
    <dgm:pt modelId="{2714C6B7-EA75-4802-B3C7-CA41BD2C06BD}" type="pres">
      <dgm:prSet presAssocID="{6C83C3F2-ECCA-426A-818D-B0C3E02E48C5}" presName="parentText" presStyleLbl="node1" presStyleIdx="5" presStyleCnt="7">
        <dgm:presLayoutVars>
          <dgm:chMax val="1"/>
          <dgm:bulletEnabled val="1"/>
        </dgm:presLayoutVars>
      </dgm:prSet>
      <dgm:spPr/>
    </dgm:pt>
    <dgm:pt modelId="{C9990644-9916-4C09-AD1C-D8BC9A7CFA21}" type="pres">
      <dgm:prSet presAssocID="{6C83C3F2-ECCA-426A-818D-B0C3E02E48C5}" presName="descendantText" presStyleLbl="alignAccFollowNode1" presStyleIdx="5" presStyleCnt="7">
        <dgm:presLayoutVars>
          <dgm:bulletEnabled val="1"/>
        </dgm:presLayoutVars>
      </dgm:prSet>
      <dgm:spPr/>
    </dgm:pt>
    <dgm:pt modelId="{04F10C8B-4106-41F8-BF08-00C559E49F2F}" type="pres">
      <dgm:prSet presAssocID="{AFED2F0A-14E1-44AF-A532-70ECAA717311}" presName="sp" presStyleCnt="0"/>
      <dgm:spPr/>
    </dgm:pt>
    <dgm:pt modelId="{61F86309-A584-4FD8-A44F-96950EF46D83}" type="pres">
      <dgm:prSet presAssocID="{26D12F0A-90D5-4280-9B2A-D3E04B05CAF5}" presName="linNode" presStyleCnt="0"/>
      <dgm:spPr/>
    </dgm:pt>
    <dgm:pt modelId="{6BCD2E1B-F0C2-41CF-B6F1-1E4104DDFECE}" type="pres">
      <dgm:prSet presAssocID="{26D12F0A-90D5-4280-9B2A-D3E04B05CAF5}" presName="parentText" presStyleLbl="node1" presStyleIdx="6" presStyleCnt="7">
        <dgm:presLayoutVars>
          <dgm:chMax val="1"/>
          <dgm:bulletEnabled val="1"/>
        </dgm:presLayoutVars>
      </dgm:prSet>
      <dgm:spPr/>
    </dgm:pt>
    <dgm:pt modelId="{49CDC7FB-1C6C-4696-A6F9-9C114BDA3C4C}" type="pres">
      <dgm:prSet presAssocID="{26D12F0A-90D5-4280-9B2A-D3E04B05CAF5}" presName="descendantText" presStyleLbl="alignAccFollowNode1" presStyleIdx="6" presStyleCnt="7">
        <dgm:presLayoutVars>
          <dgm:bulletEnabled val="1"/>
        </dgm:presLayoutVars>
      </dgm:prSet>
      <dgm:spPr/>
    </dgm:pt>
  </dgm:ptLst>
  <dgm:cxnLst>
    <dgm:cxn modelId="{1CA06501-7F2E-4569-A3AD-23EB7E27154A}" type="presOf" srcId="{6EF2600C-3136-4E90-81D4-8C7A3C2426CB}" destId="{9832E28A-6E53-4A7B-B75C-FFCB437B84CB}" srcOrd="0" destOrd="1" presId="urn:microsoft.com/office/officeart/2005/8/layout/vList5"/>
    <dgm:cxn modelId="{B3B63E0E-8EBF-4563-A6EA-EB6DA54EC771}" srcId="{26D12F0A-90D5-4280-9B2A-D3E04B05CAF5}" destId="{078618AA-94E2-4EDE-BBB0-1DBCA9E69AE8}" srcOrd="1" destOrd="0" parTransId="{0E7548CE-2210-4E99-965B-E58C21926F72}" sibTransId="{6E36CA33-B084-4DBE-91F8-D258CA3E91DF}"/>
    <dgm:cxn modelId="{241A781B-D4AF-44F6-920E-57829391A622}" srcId="{6C83C3F2-ECCA-426A-818D-B0C3E02E48C5}" destId="{B2702603-4AB4-4D26-82DE-01309CDBF1BA}" srcOrd="1" destOrd="0" parTransId="{C2FB584D-D500-414B-901D-B2F678129DC2}" sibTransId="{2EA0AAFE-DFB8-4CAF-B929-7EB4BC36EB70}"/>
    <dgm:cxn modelId="{A568CC1B-8421-48ED-9AD4-857B092A3132}" srcId="{1A1874C0-A86A-451C-BDE0-F3605B10D889}" destId="{6C8E754F-7C70-44A1-BDFA-F8B2B150C24D}" srcOrd="1" destOrd="0" parTransId="{6292784B-42B2-4CF7-BEA4-953D117FEE16}" sibTransId="{6DE1B1E3-9A14-4F18-9C7D-0F06C4724AAA}"/>
    <dgm:cxn modelId="{F450891D-3410-42C1-8D21-0DF673099A57}" type="presOf" srcId="{7F590745-E9BD-4947-B2B5-7FF3E80241C3}" destId="{2B80E3EE-0B31-4004-B686-500B8A223E17}" srcOrd="0" destOrd="1" presId="urn:microsoft.com/office/officeart/2005/8/layout/vList5"/>
    <dgm:cxn modelId="{51703720-68C4-4E7D-8C52-DF7C90601F22}" srcId="{1A1874C0-A86A-451C-BDE0-F3605B10D889}" destId="{8E2184EE-064C-49C6-B701-346DABBC8CAA}" srcOrd="0" destOrd="0" parTransId="{F8FB5168-A91C-41A4-BA90-2844539036C0}" sibTransId="{7AEC4101-F5CC-4672-96C1-938C54ECD502}"/>
    <dgm:cxn modelId="{82627626-E8F2-42BC-96EF-FEFBED729BDB}" srcId="{1A1874C0-A86A-451C-BDE0-F3605B10D889}" destId="{8560F9F7-8214-48E8-9D44-61D8DADC33A4}" srcOrd="4" destOrd="0" parTransId="{5F91F90B-4150-4246-A823-70050D5F1C30}" sibTransId="{1988840A-15B4-4B97-9F33-DDB3957F6A4F}"/>
    <dgm:cxn modelId="{25F3D529-BFC6-49C7-BD95-9B0C88209C2C}" type="presOf" srcId="{644A79A7-AB18-44D1-9D55-EB90880844DB}" destId="{C612A1E2-52D1-41A2-9DE8-1E3CA2B20A43}" srcOrd="0" destOrd="0" presId="urn:microsoft.com/office/officeart/2005/8/layout/vList5"/>
    <dgm:cxn modelId="{E207D32F-03EF-4EA1-9E78-7EFE1824EBB0}" type="presOf" srcId="{26D12F0A-90D5-4280-9B2A-D3E04B05CAF5}" destId="{6BCD2E1B-F0C2-41CF-B6F1-1E4104DDFECE}" srcOrd="0" destOrd="0" presId="urn:microsoft.com/office/officeart/2005/8/layout/vList5"/>
    <dgm:cxn modelId="{89024330-56AA-47F8-BBEF-4D14AD255917}" srcId="{1A1874C0-A86A-451C-BDE0-F3605B10D889}" destId="{6C83C3F2-ECCA-426A-818D-B0C3E02E48C5}" srcOrd="5" destOrd="0" parTransId="{1033F95F-9447-4365-ABE0-35C719FFA41C}" sibTransId="{AFED2F0A-14E1-44AF-A532-70ECAA717311}"/>
    <dgm:cxn modelId="{829D4634-755C-4A4D-8E46-FCD049B4E18A}" type="presOf" srcId="{8E2184EE-064C-49C6-B701-346DABBC8CAA}" destId="{BB501572-0CC0-45BB-90EE-95E181486F6F}" srcOrd="0" destOrd="0" presId="urn:microsoft.com/office/officeart/2005/8/layout/vList5"/>
    <dgm:cxn modelId="{5098A55C-1EF4-4274-BDB6-33C6EAD71C8B}" type="presOf" srcId="{5E748D02-58C6-4A17-9129-24D9CE2E965A}" destId="{9832E28A-6E53-4A7B-B75C-FFCB437B84CB}" srcOrd="0" destOrd="0" presId="urn:microsoft.com/office/officeart/2005/8/layout/vList5"/>
    <dgm:cxn modelId="{8492E062-3DFF-4F1B-97B4-5162BDDCB741}" type="presOf" srcId="{078618AA-94E2-4EDE-BBB0-1DBCA9E69AE8}" destId="{49CDC7FB-1C6C-4696-A6F9-9C114BDA3C4C}" srcOrd="0" destOrd="1" presId="urn:microsoft.com/office/officeart/2005/8/layout/vList5"/>
    <dgm:cxn modelId="{CAF23144-B53E-4FA9-95C3-E1BDAA841CC8}" type="presOf" srcId="{6C83C3F2-ECCA-426A-818D-B0C3E02E48C5}" destId="{2714C6B7-EA75-4802-B3C7-CA41BD2C06BD}" srcOrd="0" destOrd="0" presId="urn:microsoft.com/office/officeart/2005/8/layout/vList5"/>
    <dgm:cxn modelId="{952AFD65-53AD-4458-A986-BAABDB2EF8F9}" srcId="{1A1874C0-A86A-451C-BDE0-F3605B10D889}" destId="{644A79A7-AB18-44D1-9D55-EB90880844DB}" srcOrd="3" destOrd="0" parTransId="{5B4A83CD-256B-49EC-8BAF-AAC28BD5484E}" sibTransId="{65C174D0-B531-4659-BC0D-552D42068B43}"/>
    <dgm:cxn modelId="{ED547466-7502-4595-B45E-6C0AD82B8FB9}" type="presOf" srcId="{8560F9F7-8214-48E8-9D44-61D8DADC33A4}" destId="{D5B44A04-DF22-4BA3-B3EF-C95540CEAFA9}" srcOrd="0" destOrd="0" presId="urn:microsoft.com/office/officeart/2005/8/layout/vList5"/>
    <dgm:cxn modelId="{9344BC67-FAAC-41F2-9D04-D7F0B3C2C5D8}" srcId="{6C8E754F-7C70-44A1-BDFA-F8B2B150C24D}" destId="{AC2A4A8A-BE3E-4FD3-889A-8AD976803EED}" srcOrd="0" destOrd="0" parTransId="{0EB69609-E366-4F73-A96A-E9AE5BF68D3E}" sibTransId="{0F465387-F91A-4B30-9488-19636785D60C}"/>
    <dgm:cxn modelId="{4B350B4A-7E78-4FCC-854D-967561A1FC52}" type="presOf" srcId="{B2702603-4AB4-4D26-82DE-01309CDBF1BA}" destId="{C9990644-9916-4C09-AD1C-D8BC9A7CFA21}" srcOrd="0" destOrd="1" presId="urn:microsoft.com/office/officeart/2005/8/layout/vList5"/>
    <dgm:cxn modelId="{55ED6A6B-B933-4A7A-A457-7A519330703B}" type="presOf" srcId="{FF6BA7AE-36DC-4231-A82F-B139984A49E3}" destId="{AA9C79CB-D817-4114-841F-C5A03CE720C1}" srcOrd="0" destOrd="1" presId="urn:microsoft.com/office/officeart/2005/8/layout/vList5"/>
    <dgm:cxn modelId="{1055D376-55D7-4AA9-846B-B197A11F1E2E}" srcId="{6EB499BF-167C-43AA-9A47-68F793D5A339}" destId="{5E748D02-58C6-4A17-9129-24D9CE2E965A}" srcOrd="0" destOrd="0" parTransId="{5C7B3ADF-2536-49E9-B23A-D7C717BBE0D7}" sibTransId="{5FB0D4BF-0C7F-4205-9141-C8BAB70D827F}"/>
    <dgm:cxn modelId="{CDED205A-AC6D-4740-9980-03D1CBDC16F2}" type="presOf" srcId="{8055E970-7442-4F45-9EFA-68FFF04D15F0}" destId="{AA9C79CB-D817-4114-841F-C5A03CE720C1}" srcOrd="0" destOrd="0" presId="urn:microsoft.com/office/officeart/2005/8/layout/vList5"/>
    <dgm:cxn modelId="{8A3AD188-A9B6-467F-A4AD-A3EC88727A37}" type="presOf" srcId="{0D50C75E-D725-4BAF-8130-B83D548244C8}" destId="{C9990644-9916-4C09-AD1C-D8BC9A7CFA21}" srcOrd="0" destOrd="0" presId="urn:microsoft.com/office/officeart/2005/8/layout/vList5"/>
    <dgm:cxn modelId="{84AF5F8F-B6AB-4B9F-AF52-6D355E6E64E0}" type="presOf" srcId="{13099F69-924C-4A13-8765-DE31F9D5AB74}" destId="{410CFB61-1B6F-40FC-8A16-1A2A512E5B5B}" srcOrd="0" destOrd="0" presId="urn:microsoft.com/office/officeart/2005/8/layout/vList5"/>
    <dgm:cxn modelId="{A343C990-F8A6-45B8-B34A-CEFBDD0E93F1}" type="presOf" srcId="{6EB499BF-167C-43AA-9A47-68F793D5A339}" destId="{C400AFC9-5824-4DDE-BE62-A5B1EE442D81}" srcOrd="0" destOrd="0" presId="urn:microsoft.com/office/officeart/2005/8/layout/vList5"/>
    <dgm:cxn modelId="{33C9C793-B21A-4866-9B6A-F4A96C209B97}" srcId="{8E2184EE-064C-49C6-B701-346DABBC8CAA}" destId="{5C8F982A-8CB7-40EE-AAED-8F139C46A374}" srcOrd="1" destOrd="0" parTransId="{02360CAE-E9DE-4FDE-BD08-13EFD0EB8467}" sibTransId="{AFDC9CAE-564A-4C2B-A4AC-731265979B10}"/>
    <dgm:cxn modelId="{524C589A-073D-4885-BFB1-40292436FEC8}" srcId="{6C8E754F-7C70-44A1-BDFA-F8B2B150C24D}" destId="{4AA3CE8E-B458-4C3D-BB81-68069467CE7F}" srcOrd="1" destOrd="0" parTransId="{DC62072C-BAD2-4F75-B3A8-59013F5C35D4}" sibTransId="{53825E68-E486-4BD6-995D-B3129F9DF16B}"/>
    <dgm:cxn modelId="{BFFEF89B-854A-4C7F-BF52-B491E4A41A8B}" srcId="{6C83C3F2-ECCA-426A-818D-B0C3E02E48C5}" destId="{0D50C75E-D725-4BAF-8130-B83D548244C8}" srcOrd="0" destOrd="0" parTransId="{CE65FEAE-33BC-4E6F-A92D-3BD8E8ACC492}" sibTransId="{F84F7616-1914-4130-A742-02052E60C712}"/>
    <dgm:cxn modelId="{A58591A8-7FCE-4178-A69A-DB6176BD05B2}" type="presOf" srcId="{5C8F982A-8CB7-40EE-AAED-8F139C46A374}" destId="{410CFB61-1B6F-40FC-8A16-1A2A512E5B5B}" srcOrd="0" destOrd="1" presId="urn:microsoft.com/office/officeart/2005/8/layout/vList5"/>
    <dgm:cxn modelId="{93ECDCB2-9FFD-4D97-870F-673738A931C4}" srcId="{8560F9F7-8214-48E8-9D44-61D8DADC33A4}" destId="{7F590745-E9BD-4947-B2B5-7FF3E80241C3}" srcOrd="1" destOrd="0" parTransId="{67A27D98-45F2-46A7-B9D8-D9B9F96D6F97}" sibTransId="{341D9A9A-F261-4629-B4F7-8170D5FC569F}"/>
    <dgm:cxn modelId="{06FF10B3-D80E-4DC3-9D27-35789F81A0E1}" type="presOf" srcId="{4AA3CE8E-B458-4C3D-BB81-68069467CE7F}" destId="{3AB93EBD-25CC-477F-A69A-79A77DAE9199}" srcOrd="0" destOrd="1" presId="urn:microsoft.com/office/officeart/2005/8/layout/vList5"/>
    <dgm:cxn modelId="{29FEA1B5-FDE1-4738-BF5D-86BE13140D1B}" srcId="{644A79A7-AB18-44D1-9D55-EB90880844DB}" destId="{FF6BA7AE-36DC-4231-A82F-B139984A49E3}" srcOrd="1" destOrd="0" parTransId="{B1E704F2-A298-464D-85D6-EF14EBC681F7}" sibTransId="{CE6EB8A4-8A8D-42DE-8EA6-87453E60F3DB}"/>
    <dgm:cxn modelId="{21783CBF-3A3F-4024-8071-116C1A32304E}" type="presOf" srcId="{1A1874C0-A86A-451C-BDE0-F3605B10D889}" destId="{28AA68F4-5B3C-4102-8D49-D49355B7ADB9}" srcOrd="0" destOrd="0" presId="urn:microsoft.com/office/officeart/2005/8/layout/vList5"/>
    <dgm:cxn modelId="{E72275BF-5FB4-415A-96C7-A8251C9B5165}" srcId="{26D12F0A-90D5-4280-9B2A-D3E04B05CAF5}" destId="{916FEE33-8962-453D-AAB9-DBE71B4B887A}" srcOrd="0" destOrd="0" parTransId="{3667DCEE-3572-427D-8316-FF981BEAC7F3}" sibTransId="{5923EC0E-6192-47A2-8247-E7D1D4C08FA2}"/>
    <dgm:cxn modelId="{F2638DC7-5A6F-412E-9BAA-A6F864018CD4}" type="presOf" srcId="{AC2A4A8A-BE3E-4FD3-889A-8AD976803EED}" destId="{3AB93EBD-25CC-477F-A69A-79A77DAE9199}" srcOrd="0" destOrd="0" presId="urn:microsoft.com/office/officeart/2005/8/layout/vList5"/>
    <dgm:cxn modelId="{FF3515CC-2B07-496F-9F8A-818A3D34CD91}" type="presOf" srcId="{6C8E754F-7C70-44A1-BDFA-F8B2B150C24D}" destId="{BEFF7C2D-6D52-44E1-803D-6F21CB8CC950}" srcOrd="0" destOrd="0" presId="urn:microsoft.com/office/officeart/2005/8/layout/vList5"/>
    <dgm:cxn modelId="{05879BD3-3C8F-41B8-A001-BF50B8A2D430}" srcId="{6EB499BF-167C-43AA-9A47-68F793D5A339}" destId="{6EF2600C-3136-4E90-81D4-8C7A3C2426CB}" srcOrd="1" destOrd="0" parTransId="{A244373C-B3AE-43CD-B587-E025717A9DC5}" sibTransId="{920788AD-EC37-4D83-9451-36FD57C1F142}"/>
    <dgm:cxn modelId="{57B60AE0-CA4B-4258-87B0-FAAB10665AB2}" srcId="{1A1874C0-A86A-451C-BDE0-F3605B10D889}" destId="{6EB499BF-167C-43AA-9A47-68F793D5A339}" srcOrd="2" destOrd="0" parTransId="{5EBE1538-5ACE-4DF4-A7A8-F413A0667E55}" sibTransId="{AA7B5427-2BEF-4F36-81A5-6CA858B98172}"/>
    <dgm:cxn modelId="{20AA4EE8-CE15-4C48-9B22-4E6A973088C9}" srcId="{644A79A7-AB18-44D1-9D55-EB90880844DB}" destId="{8055E970-7442-4F45-9EFA-68FFF04D15F0}" srcOrd="0" destOrd="0" parTransId="{AB5559F6-AA30-4300-9BF7-9A5FD2243977}" sibTransId="{522B2D75-0102-4112-8A33-2B22830FC10E}"/>
    <dgm:cxn modelId="{7D6825EE-C4EE-4604-9D8C-CCD63CC1082A}" srcId="{8560F9F7-8214-48E8-9D44-61D8DADC33A4}" destId="{6148C29D-CEF6-4EBB-B798-B1D6455C2A64}" srcOrd="0" destOrd="0" parTransId="{978E2142-1DB7-46C6-BEA7-4886E32A067D}" sibTransId="{8F8E0739-40D9-40E6-AEA8-7B676EDFA041}"/>
    <dgm:cxn modelId="{3AC827F0-4CA2-4A4A-A64B-E6A54D1A1076}" type="presOf" srcId="{6148C29D-CEF6-4EBB-B798-B1D6455C2A64}" destId="{2B80E3EE-0B31-4004-B686-500B8A223E17}" srcOrd="0" destOrd="0" presId="urn:microsoft.com/office/officeart/2005/8/layout/vList5"/>
    <dgm:cxn modelId="{70538BF2-F096-45D5-BB50-03B4B629C06A}" type="presOf" srcId="{916FEE33-8962-453D-AAB9-DBE71B4B887A}" destId="{49CDC7FB-1C6C-4696-A6F9-9C114BDA3C4C}" srcOrd="0" destOrd="0" presId="urn:microsoft.com/office/officeart/2005/8/layout/vList5"/>
    <dgm:cxn modelId="{CEB8ABF7-0A38-4A56-8603-831F4AE214C3}" srcId="{8E2184EE-064C-49C6-B701-346DABBC8CAA}" destId="{13099F69-924C-4A13-8765-DE31F9D5AB74}" srcOrd="0" destOrd="0" parTransId="{F5730DF9-7492-4569-851D-73F67A98BC82}" sibTransId="{4426116C-6E63-4C4E-9309-864AC6E915D1}"/>
    <dgm:cxn modelId="{EF354CFE-7037-4637-A65A-D83DCA80A3DC}" srcId="{1A1874C0-A86A-451C-BDE0-F3605B10D889}" destId="{26D12F0A-90D5-4280-9B2A-D3E04B05CAF5}" srcOrd="6" destOrd="0" parTransId="{CA404DE2-6A41-4EBD-B60C-1326404DE088}" sibTransId="{00EDD39D-DAD5-4093-B571-F9F5C469C262}"/>
    <dgm:cxn modelId="{792462DB-C423-4D91-9D22-8903AF9A0943}" type="presParOf" srcId="{28AA68F4-5B3C-4102-8D49-D49355B7ADB9}" destId="{B2B38213-A191-40A0-8FAE-915240E9F5C6}" srcOrd="0" destOrd="0" presId="urn:microsoft.com/office/officeart/2005/8/layout/vList5"/>
    <dgm:cxn modelId="{CB4C2C71-85B4-4BCC-B629-E19158C6F14E}" type="presParOf" srcId="{B2B38213-A191-40A0-8FAE-915240E9F5C6}" destId="{BB501572-0CC0-45BB-90EE-95E181486F6F}" srcOrd="0" destOrd="0" presId="urn:microsoft.com/office/officeart/2005/8/layout/vList5"/>
    <dgm:cxn modelId="{5AD92C72-2835-45AE-8AEE-238D0A9396BD}" type="presParOf" srcId="{B2B38213-A191-40A0-8FAE-915240E9F5C6}" destId="{410CFB61-1B6F-40FC-8A16-1A2A512E5B5B}" srcOrd="1" destOrd="0" presId="urn:microsoft.com/office/officeart/2005/8/layout/vList5"/>
    <dgm:cxn modelId="{38455F00-AD7C-4B41-BB22-2C9B148184B0}" type="presParOf" srcId="{28AA68F4-5B3C-4102-8D49-D49355B7ADB9}" destId="{EE764A38-39E5-4566-8AEF-D47B0EAD0908}" srcOrd="1" destOrd="0" presId="urn:microsoft.com/office/officeart/2005/8/layout/vList5"/>
    <dgm:cxn modelId="{25B25E7F-28BF-47A6-9EB3-80523D499E80}" type="presParOf" srcId="{28AA68F4-5B3C-4102-8D49-D49355B7ADB9}" destId="{1860978D-BBDF-4D74-9426-89587B950600}" srcOrd="2" destOrd="0" presId="urn:microsoft.com/office/officeart/2005/8/layout/vList5"/>
    <dgm:cxn modelId="{3F190A5E-E4CE-43CE-977B-08EB79847455}" type="presParOf" srcId="{1860978D-BBDF-4D74-9426-89587B950600}" destId="{BEFF7C2D-6D52-44E1-803D-6F21CB8CC950}" srcOrd="0" destOrd="0" presId="urn:microsoft.com/office/officeart/2005/8/layout/vList5"/>
    <dgm:cxn modelId="{CB9646CF-A076-4CE4-8CF2-14B92B7E3F0E}" type="presParOf" srcId="{1860978D-BBDF-4D74-9426-89587B950600}" destId="{3AB93EBD-25CC-477F-A69A-79A77DAE9199}" srcOrd="1" destOrd="0" presId="urn:microsoft.com/office/officeart/2005/8/layout/vList5"/>
    <dgm:cxn modelId="{596E9A8C-F9BD-4216-89D3-F7F039E021C0}" type="presParOf" srcId="{28AA68F4-5B3C-4102-8D49-D49355B7ADB9}" destId="{DEB42169-A5FB-4B24-9620-730E49045712}" srcOrd="3" destOrd="0" presId="urn:microsoft.com/office/officeart/2005/8/layout/vList5"/>
    <dgm:cxn modelId="{E5775757-6FC0-4EC9-9067-90168FE13134}" type="presParOf" srcId="{28AA68F4-5B3C-4102-8D49-D49355B7ADB9}" destId="{9751EB54-6814-4FCA-8856-0D12EC48C22E}" srcOrd="4" destOrd="0" presId="urn:microsoft.com/office/officeart/2005/8/layout/vList5"/>
    <dgm:cxn modelId="{E64761FA-EA87-44E4-BC61-1CEFD32C7202}" type="presParOf" srcId="{9751EB54-6814-4FCA-8856-0D12EC48C22E}" destId="{C400AFC9-5824-4DDE-BE62-A5B1EE442D81}" srcOrd="0" destOrd="0" presId="urn:microsoft.com/office/officeart/2005/8/layout/vList5"/>
    <dgm:cxn modelId="{BE5A8468-41B8-4C59-8A9A-3D62E27CEA42}" type="presParOf" srcId="{9751EB54-6814-4FCA-8856-0D12EC48C22E}" destId="{9832E28A-6E53-4A7B-B75C-FFCB437B84CB}" srcOrd="1" destOrd="0" presId="urn:microsoft.com/office/officeart/2005/8/layout/vList5"/>
    <dgm:cxn modelId="{74A0F293-8CC6-44E6-AD33-DD6AC3EAF61F}" type="presParOf" srcId="{28AA68F4-5B3C-4102-8D49-D49355B7ADB9}" destId="{3E721121-E9B7-4FAE-BAF9-50616D3BF0A3}" srcOrd="5" destOrd="0" presId="urn:microsoft.com/office/officeart/2005/8/layout/vList5"/>
    <dgm:cxn modelId="{1ECE63B2-5388-4D24-9781-D5617667EE39}" type="presParOf" srcId="{28AA68F4-5B3C-4102-8D49-D49355B7ADB9}" destId="{06718BE4-E49B-4BF8-8AB1-6BDF0228939E}" srcOrd="6" destOrd="0" presId="urn:microsoft.com/office/officeart/2005/8/layout/vList5"/>
    <dgm:cxn modelId="{DD42BD31-B734-4F8A-B699-88A65DAD08F8}" type="presParOf" srcId="{06718BE4-E49B-4BF8-8AB1-6BDF0228939E}" destId="{C612A1E2-52D1-41A2-9DE8-1E3CA2B20A43}" srcOrd="0" destOrd="0" presId="urn:microsoft.com/office/officeart/2005/8/layout/vList5"/>
    <dgm:cxn modelId="{A04B5165-FB02-464D-86CA-7CCE3126B3B1}" type="presParOf" srcId="{06718BE4-E49B-4BF8-8AB1-6BDF0228939E}" destId="{AA9C79CB-D817-4114-841F-C5A03CE720C1}" srcOrd="1" destOrd="0" presId="urn:microsoft.com/office/officeart/2005/8/layout/vList5"/>
    <dgm:cxn modelId="{696068BD-749C-46ED-BC4B-D77C92B8D7C8}" type="presParOf" srcId="{28AA68F4-5B3C-4102-8D49-D49355B7ADB9}" destId="{EF5EC24E-B55B-497B-B0B0-D5AA06EC084B}" srcOrd="7" destOrd="0" presId="urn:microsoft.com/office/officeart/2005/8/layout/vList5"/>
    <dgm:cxn modelId="{8FBFBDE6-BC59-4F64-9302-B50F37C99D47}" type="presParOf" srcId="{28AA68F4-5B3C-4102-8D49-D49355B7ADB9}" destId="{779280DF-9205-4362-945C-62B7E8B055DC}" srcOrd="8" destOrd="0" presId="urn:microsoft.com/office/officeart/2005/8/layout/vList5"/>
    <dgm:cxn modelId="{09298364-A96D-41E4-B7D3-F723303C3408}" type="presParOf" srcId="{779280DF-9205-4362-945C-62B7E8B055DC}" destId="{D5B44A04-DF22-4BA3-B3EF-C95540CEAFA9}" srcOrd="0" destOrd="0" presId="urn:microsoft.com/office/officeart/2005/8/layout/vList5"/>
    <dgm:cxn modelId="{880F6AB9-485B-4197-AF3D-9897563255BD}" type="presParOf" srcId="{779280DF-9205-4362-945C-62B7E8B055DC}" destId="{2B80E3EE-0B31-4004-B686-500B8A223E17}" srcOrd="1" destOrd="0" presId="urn:microsoft.com/office/officeart/2005/8/layout/vList5"/>
    <dgm:cxn modelId="{14049840-1147-41F0-8EB0-3A506B12C101}" type="presParOf" srcId="{28AA68F4-5B3C-4102-8D49-D49355B7ADB9}" destId="{59C47777-2C26-4EDC-B2FE-49B6B66D6BE6}" srcOrd="9" destOrd="0" presId="urn:microsoft.com/office/officeart/2005/8/layout/vList5"/>
    <dgm:cxn modelId="{078EA988-F462-47C2-B616-AC359DF24C70}" type="presParOf" srcId="{28AA68F4-5B3C-4102-8D49-D49355B7ADB9}" destId="{CF3BE1A2-D5F4-4200-82DF-16D21726A124}" srcOrd="10" destOrd="0" presId="urn:microsoft.com/office/officeart/2005/8/layout/vList5"/>
    <dgm:cxn modelId="{D588A550-6399-439E-B796-DD1904EBFCF4}" type="presParOf" srcId="{CF3BE1A2-D5F4-4200-82DF-16D21726A124}" destId="{2714C6B7-EA75-4802-B3C7-CA41BD2C06BD}" srcOrd="0" destOrd="0" presId="urn:microsoft.com/office/officeart/2005/8/layout/vList5"/>
    <dgm:cxn modelId="{BEBB3109-7E89-48B1-90D6-ECF2105618BD}" type="presParOf" srcId="{CF3BE1A2-D5F4-4200-82DF-16D21726A124}" destId="{C9990644-9916-4C09-AD1C-D8BC9A7CFA21}" srcOrd="1" destOrd="0" presId="urn:microsoft.com/office/officeart/2005/8/layout/vList5"/>
    <dgm:cxn modelId="{DDB0C260-0F41-4BD8-BD83-06FF2D826849}" type="presParOf" srcId="{28AA68F4-5B3C-4102-8D49-D49355B7ADB9}" destId="{04F10C8B-4106-41F8-BF08-00C559E49F2F}" srcOrd="11" destOrd="0" presId="urn:microsoft.com/office/officeart/2005/8/layout/vList5"/>
    <dgm:cxn modelId="{BAE64EE8-0BE3-4623-85A4-F63B37DF9DC7}" type="presParOf" srcId="{28AA68F4-5B3C-4102-8D49-D49355B7ADB9}" destId="{61F86309-A584-4FD8-A44F-96950EF46D83}" srcOrd="12" destOrd="0" presId="urn:microsoft.com/office/officeart/2005/8/layout/vList5"/>
    <dgm:cxn modelId="{C34CE44F-88BB-43F6-8384-60D90E6DE7B6}" type="presParOf" srcId="{61F86309-A584-4FD8-A44F-96950EF46D83}" destId="{6BCD2E1B-F0C2-41CF-B6F1-1E4104DDFECE}" srcOrd="0" destOrd="0" presId="urn:microsoft.com/office/officeart/2005/8/layout/vList5"/>
    <dgm:cxn modelId="{F13FC3F6-7F2A-4BB2-9306-69149C6B925E}" type="presParOf" srcId="{61F86309-A584-4FD8-A44F-96950EF46D83}" destId="{49CDC7FB-1C6C-4696-A6F9-9C114BDA3C4C}"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D70F540-5F75-4FA0-BC2E-1DDF7AD0FA93}" type="doc">
      <dgm:prSet loTypeId="urn:microsoft.com/office/officeart/2018/2/layout/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9F286A38-407A-4098-ABF8-66EFF54D8C04}">
      <dgm:prSet/>
      <dgm:spPr/>
      <dgm:t>
        <a:bodyPr/>
        <a:lstStyle/>
        <a:p>
          <a:pPr>
            <a:lnSpc>
              <a:spcPct val="100000"/>
            </a:lnSpc>
            <a:defRPr b="1"/>
          </a:pPr>
          <a:r>
            <a:rPr lang="en-GB"/>
            <a:t>Joint Application Design (JAD) session:</a:t>
          </a:r>
          <a:endParaRPr lang="en-US"/>
        </a:p>
      </dgm:t>
    </dgm:pt>
    <dgm:pt modelId="{8746E6B1-A997-466E-B988-877AE18E6E03}" type="parTrans" cxnId="{AAF78B62-AFA5-49F2-B2C3-36AF7A9355D0}">
      <dgm:prSet/>
      <dgm:spPr/>
      <dgm:t>
        <a:bodyPr/>
        <a:lstStyle/>
        <a:p>
          <a:endParaRPr lang="en-US"/>
        </a:p>
      </dgm:t>
    </dgm:pt>
    <dgm:pt modelId="{9DF07438-3BAF-4D01-9EFC-93E50A313D77}" type="sibTrans" cxnId="{AAF78B62-AFA5-49F2-B2C3-36AF7A9355D0}">
      <dgm:prSet/>
      <dgm:spPr/>
      <dgm:t>
        <a:bodyPr/>
        <a:lstStyle/>
        <a:p>
          <a:endParaRPr lang="en-US"/>
        </a:p>
      </dgm:t>
    </dgm:pt>
    <dgm:pt modelId="{0E329409-49B4-4969-96CF-B50D283D744E}">
      <dgm:prSet/>
      <dgm:spPr/>
      <dgm:t>
        <a:bodyPr/>
        <a:lstStyle/>
        <a:p>
          <a:pPr>
            <a:lnSpc>
              <a:spcPct val="100000"/>
            </a:lnSpc>
          </a:pPr>
          <a:r>
            <a:rPr lang="en-GB" b="0" i="0"/>
            <a:t>JAD session aims to align business needs with proposed solution, develop new requirements independently, and foster effective communication for objective clarity.</a:t>
          </a:r>
          <a:endParaRPr lang="en-US" dirty="0"/>
        </a:p>
      </dgm:t>
    </dgm:pt>
    <dgm:pt modelId="{DDD7E672-D2C5-4558-9F0F-EC4145E7AAC6}" type="parTrans" cxnId="{9D6C3CC1-2F96-42A5-9241-187F15CA4FBD}">
      <dgm:prSet/>
      <dgm:spPr/>
      <dgm:t>
        <a:bodyPr/>
        <a:lstStyle/>
        <a:p>
          <a:endParaRPr lang="en-US"/>
        </a:p>
      </dgm:t>
    </dgm:pt>
    <dgm:pt modelId="{373D3660-F90F-42DE-BE59-A036DCC69F94}" type="sibTrans" cxnId="{9D6C3CC1-2F96-42A5-9241-187F15CA4FBD}">
      <dgm:prSet/>
      <dgm:spPr/>
      <dgm:t>
        <a:bodyPr/>
        <a:lstStyle/>
        <a:p>
          <a:endParaRPr lang="en-US"/>
        </a:p>
      </dgm:t>
    </dgm:pt>
    <dgm:pt modelId="{AFA698B2-DF39-4B3F-9643-E68E0FE9F3EE}">
      <dgm:prSet/>
      <dgm:spPr/>
      <dgm:t>
        <a:bodyPr/>
        <a:lstStyle/>
        <a:p>
          <a:pPr>
            <a:lnSpc>
              <a:spcPct val="100000"/>
            </a:lnSpc>
            <a:defRPr b="1"/>
          </a:pPr>
          <a:r>
            <a:rPr lang="en-GB"/>
            <a:t>Survey and analysis:</a:t>
          </a:r>
          <a:endParaRPr lang="en-US"/>
        </a:p>
      </dgm:t>
    </dgm:pt>
    <dgm:pt modelId="{3E967451-FF2C-4F06-9854-C3081418D512}" type="parTrans" cxnId="{A9BBA2C4-614B-4922-B26A-505E29127864}">
      <dgm:prSet/>
      <dgm:spPr/>
      <dgm:t>
        <a:bodyPr/>
        <a:lstStyle/>
        <a:p>
          <a:endParaRPr lang="en-US"/>
        </a:p>
      </dgm:t>
    </dgm:pt>
    <dgm:pt modelId="{0AB330B4-4BA7-4C50-8FE8-235D69700CCB}" type="sibTrans" cxnId="{A9BBA2C4-614B-4922-B26A-505E29127864}">
      <dgm:prSet/>
      <dgm:spPr/>
      <dgm:t>
        <a:bodyPr/>
        <a:lstStyle/>
        <a:p>
          <a:endParaRPr lang="en-US"/>
        </a:p>
      </dgm:t>
    </dgm:pt>
    <dgm:pt modelId="{0537D7BC-EAB0-419F-96FB-3BB8388AF9C8}">
      <dgm:prSet/>
      <dgm:spPr/>
      <dgm:t>
        <a:bodyPr/>
        <a:lstStyle/>
        <a:p>
          <a:pPr>
            <a:lnSpc>
              <a:spcPct val="100000"/>
            </a:lnSpc>
          </a:pPr>
          <a:r>
            <a:rPr lang="en-GB" b="0" i="0" dirty="0"/>
            <a:t>Curate survey to gather stakeholder insights, analyse knowledge sharing variations, and understand potential system users for practical solutions.</a:t>
          </a:r>
          <a:endParaRPr lang="en-US" dirty="0"/>
        </a:p>
      </dgm:t>
    </dgm:pt>
    <dgm:pt modelId="{46FD7EC0-67F1-405F-AE2E-0DAE8741CD6B}" type="parTrans" cxnId="{ABFC770A-A2B8-4989-9D0B-CC31FAB694F0}">
      <dgm:prSet/>
      <dgm:spPr/>
      <dgm:t>
        <a:bodyPr/>
        <a:lstStyle/>
        <a:p>
          <a:endParaRPr lang="en-US"/>
        </a:p>
      </dgm:t>
    </dgm:pt>
    <dgm:pt modelId="{A244B058-7FDB-4781-B6B6-376A9BA12645}" type="sibTrans" cxnId="{ABFC770A-A2B8-4989-9D0B-CC31FAB694F0}">
      <dgm:prSet/>
      <dgm:spPr/>
      <dgm:t>
        <a:bodyPr/>
        <a:lstStyle/>
        <a:p>
          <a:endParaRPr lang="en-US"/>
        </a:p>
      </dgm:t>
    </dgm:pt>
    <dgm:pt modelId="{8802F44A-9578-43B9-8F01-74766C1C914F}">
      <dgm:prSet/>
      <dgm:spPr/>
      <dgm:t>
        <a:bodyPr/>
        <a:lstStyle/>
        <a:p>
          <a:pPr>
            <a:lnSpc>
              <a:spcPct val="100000"/>
            </a:lnSpc>
            <a:defRPr b="1"/>
          </a:pPr>
          <a:r>
            <a:rPr lang="en-GB"/>
            <a:t>Alternate perspective questions:</a:t>
          </a:r>
          <a:endParaRPr lang="en-US"/>
        </a:p>
      </dgm:t>
    </dgm:pt>
    <dgm:pt modelId="{7916009C-4629-4357-9D5C-FCE0A75FD3AF}" type="parTrans" cxnId="{4822D5A0-65A6-48ED-9004-232D5530EB84}">
      <dgm:prSet/>
      <dgm:spPr/>
      <dgm:t>
        <a:bodyPr/>
        <a:lstStyle/>
        <a:p>
          <a:endParaRPr lang="en-US"/>
        </a:p>
      </dgm:t>
    </dgm:pt>
    <dgm:pt modelId="{F8DAF8AB-800C-4302-A4E9-A07DE45D9270}" type="sibTrans" cxnId="{4822D5A0-65A6-48ED-9004-232D5530EB84}">
      <dgm:prSet/>
      <dgm:spPr/>
      <dgm:t>
        <a:bodyPr/>
        <a:lstStyle/>
        <a:p>
          <a:endParaRPr lang="en-US"/>
        </a:p>
      </dgm:t>
    </dgm:pt>
    <dgm:pt modelId="{A4B2A9F7-327D-4917-8982-40CC9D0636EF}">
      <dgm:prSet/>
      <dgm:spPr/>
      <dgm:t>
        <a:bodyPr/>
        <a:lstStyle/>
        <a:p>
          <a:pPr>
            <a:lnSpc>
              <a:spcPct val="100000"/>
            </a:lnSpc>
          </a:pPr>
          <a:r>
            <a:rPr lang="en-GB" b="0" i="0" dirty="0"/>
            <a:t>Gather information on storage, sharing, and reading/watching habits to mitigate inadequate requirements during risk analysis.</a:t>
          </a:r>
          <a:endParaRPr lang="en-US" dirty="0"/>
        </a:p>
      </dgm:t>
    </dgm:pt>
    <dgm:pt modelId="{DFA3E978-C4EF-4C1C-A2AB-DEEEF5738756}" type="parTrans" cxnId="{CE61C801-3E77-4412-8718-71EBF4ED961E}">
      <dgm:prSet/>
      <dgm:spPr/>
      <dgm:t>
        <a:bodyPr/>
        <a:lstStyle/>
        <a:p>
          <a:endParaRPr lang="en-US"/>
        </a:p>
      </dgm:t>
    </dgm:pt>
    <dgm:pt modelId="{3810ECFF-04F5-4420-BBDF-F650FA600880}" type="sibTrans" cxnId="{CE61C801-3E77-4412-8718-71EBF4ED961E}">
      <dgm:prSet/>
      <dgm:spPr/>
      <dgm:t>
        <a:bodyPr/>
        <a:lstStyle/>
        <a:p>
          <a:endParaRPr lang="en-US"/>
        </a:p>
      </dgm:t>
    </dgm:pt>
    <dgm:pt modelId="{5DF27116-909E-4D6E-AAEA-82E1DFB07E26}">
      <dgm:prSet/>
      <dgm:spPr/>
      <dgm:t>
        <a:bodyPr/>
        <a:lstStyle/>
        <a:p>
          <a:pPr>
            <a:lnSpc>
              <a:spcPct val="100000"/>
            </a:lnSpc>
          </a:pPr>
          <a:endParaRPr lang="en-GB" dirty="0"/>
        </a:p>
      </dgm:t>
    </dgm:pt>
    <dgm:pt modelId="{B641D0B6-79DB-45F1-BE34-DCA2514AE063}" type="parTrans" cxnId="{AF7AFA1B-0EC3-4A02-8D9A-C8D1310ACC30}">
      <dgm:prSet/>
      <dgm:spPr/>
      <dgm:t>
        <a:bodyPr/>
        <a:lstStyle/>
        <a:p>
          <a:endParaRPr lang="en-GB"/>
        </a:p>
      </dgm:t>
    </dgm:pt>
    <dgm:pt modelId="{F3EB5867-9375-4B23-82C0-F031028733B0}" type="sibTrans" cxnId="{AF7AFA1B-0EC3-4A02-8D9A-C8D1310ACC30}">
      <dgm:prSet/>
      <dgm:spPr/>
      <dgm:t>
        <a:bodyPr/>
        <a:lstStyle/>
        <a:p>
          <a:endParaRPr lang="en-GB"/>
        </a:p>
      </dgm:t>
    </dgm:pt>
    <dgm:pt modelId="{EBE4D7CC-CC48-4CBD-98DD-DDB2A092AD0B}">
      <dgm:prSet/>
      <dgm:spPr/>
      <dgm:t>
        <a:bodyPr/>
        <a:lstStyle/>
        <a:p>
          <a:pPr>
            <a:lnSpc>
              <a:spcPct val="100000"/>
            </a:lnSpc>
          </a:pPr>
          <a:endParaRPr lang="en-GB" dirty="0"/>
        </a:p>
      </dgm:t>
    </dgm:pt>
    <dgm:pt modelId="{B9D578B1-08B4-4062-AA1D-6B316DAB9C1D}" type="parTrans" cxnId="{CAACD12D-A587-49DA-9031-15C3C0192AC4}">
      <dgm:prSet/>
      <dgm:spPr/>
      <dgm:t>
        <a:bodyPr/>
        <a:lstStyle/>
        <a:p>
          <a:endParaRPr lang="en-GB"/>
        </a:p>
      </dgm:t>
    </dgm:pt>
    <dgm:pt modelId="{14A45772-C428-423A-878F-0FAF3E5394B8}" type="sibTrans" cxnId="{CAACD12D-A587-49DA-9031-15C3C0192AC4}">
      <dgm:prSet/>
      <dgm:spPr/>
      <dgm:t>
        <a:bodyPr/>
        <a:lstStyle/>
        <a:p>
          <a:endParaRPr lang="en-GB"/>
        </a:p>
      </dgm:t>
    </dgm:pt>
    <dgm:pt modelId="{5B560064-642F-4D6C-AC60-4346DC0347B0}" type="pres">
      <dgm:prSet presAssocID="{8D70F540-5F75-4FA0-BC2E-1DDF7AD0FA93}" presName="root" presStyleCnt="0">
        <dgm:presLayoutVars>
          <dgm:dir/>
          <dgm:resizeHandles val="exact"/>
        </dgm:presLayoutVars>
      </dgm:prSet>
      <dgm:spPr/>
    </dgm:pt>
    <dgm:pt modelId="{93FE10ED-6899-410B-B71C-1036C219E75A}" type="pres">
      <dgm:prSet presAssocID="{9F286A38-407A-4098-ABF8-66EFF54D8C04}" presName="compNode" presStyleCnt="0"/>
      <dgm:spPr/>
    </dgm:pt>
    <dgm:pt modelId="{33D6CE52-6708-4E3C-ADD6-287E754CB3E1}" type="pres">
      <dgm:prSet presAssocID="{9F286A38-407A-4098-ABF8-66EFF54D8C0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orkflow"/>
        </a:ext>
      </dgm:extLst>
    </dgm:pt>
    <dgm:pt modelId="{3AC67503-8385-47D6-8197-3DE94B5BB69E}" type="pres">
      <dgm:prSet presAssocID="{9F286A38-407A-4098-ABF8-66EFF54D8C04}" presName="iconSpace" presStyleCnt="0"/>
      <dgm:spPr/>
    </dgm:pt>
    <dgm:pt modelId="{222BB2A7-0788-46A8-91FB-45FA81F21C36}" type="pres">
      <dgm:prSet presAssocID="{9F286A38-407A-4098-ABF8-66EFF54D8C04}" presName="parTx" presStyleLbl="revTx" presStyleIdx="0" presStyleCnt="6">
        <dgm:presLayoutVars>
          <dgm:chMax val="0"/>
          <dgm:chPref val="0"/>
        </dgm:presLayoutVars>
      </dgm:prSet>
      <dgm:spPr/>
    </dgm:pt>
    <dgm:pt modelId="{FFB55085-3222-419E-8290-9FC08518917B}" type="pres">
      <dgm:prSet presAssocID="{9F286A38-407A-4098-ABF8-66EFF54D8C04}" presName="txSpace" presStyleCnt="0"/>
      <dgm:spPr/>
    </dgm:pt>
    <dgm:pt modelId="{DFDE55E0-6279-4059-8FB3-FD751F673255}" type="pres">
      <dgm:prSet presAssocID="{9F286A38-407A-4098-ABF8-66EFF54D8C04}" presName="desTx" presStyleLbl="revTx" presStyleIdx="1" presStyleCnt="6">
        <dgm:presLayoutVars/>
      </dgm:prSet>
      <dgm:spPr/>
    </dgm:pt>
    <dgm:pt modelId="{90D0321E-97DB-4ED4-912E-FBBD0864AC77}" type="pres">
      <dgm:prSet presAssocID="{9DF07438-3BAF-4D01-9EFC-93E50A313D77}" presName="sibTrans" presStyleCnt="0"/>
      <dgm:spPr/>
    </dgm:pt>
    <dgm:pt modelId="{FE965B66-CC65-48B6-AAA6-8B2BA49377B1}" type="pres">
      <dgm:prSet presAssocID="{AFA698B2-DF39-4B3F-9643-E68E0FE9F3EE}" presName="compNode" presStyleCnt="0"/>
      <dgm:spPr/>
    </dgm:pt>
    <dgm:pt modelId="{85155B40-1508-4BDC-A0C4-650800A1E33A}" type="pres">
      <dgm:prSet presAssocID="{AFA698B2-DF39-4B3F-9643-E68E0FE9F3EE}"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atistics"/>
        </a:ext>
      </dgm:extLst>
    </dgm:pt>
    <dgm:pt modelId="{773B56C8-81C0-4B0E-8313-3D9DEC1D6ED5}" type="pres">
      <dgm:prSet presAssocID="{AFA698B2-DF39-4B3F-9643-E68E0FE9F3EE}" presName="iconSpace" presStyleCnt="0"/>
      <dgm:spPr/>
    </dgm:pt>
    <dgm:pt modelId="{AA66834F-D50B-4C7C-9405-D57826E415B4}" type="pres">
      <dgm:prSet presAssocID="{AFA698B2-DF39-4B3F-9643-E68E0FE9F3EE}" presName="parTx" presStyleLbl="revTx" presStyleIdx="2" presStyleCnt="6">
        <dgm:presLayoutVars>
          <dgm:chMax val="0"/>
          <dgm:chPref val="0"/>
        </dgm:presLayoutVars>
      </dgm:prSet>
      <dgm:spPr/>
    </dgm:pt>
    <dgm:pt modelId="{87A0EBFD-D9BC-49B1-B56E-C2D99A82B205}" type="pres">
      <dgm:prSet presAssocID="{AFA698B2-DF39-4B3F-9643-E68E0FE9F3EE}" presName="txSpace" presStyleCnt="0"/>
      <dgm:spPr/>
    </dgm:pt>
    <dgm:pt modelId="{C18A472A-5792-4122-97B7-EF5BA1EB9055}" type="pres">
      <dgm:prSet presAssocID="{AFA698B2-DF39-4B3F-9643-E68E0FE9F3EE}" presName="desTx" presStyleLbl="revTx" presStyleIdx="3" presStyleCnt="6">
        <dgm:presLayoutVars/>
      </dgm:prSet>
      <dgm:spPr/>
    </dgm:pt>
    <dgm:pt modelId="{2EA44C12-5D73-4467-BF4A-04ABC304A2F6}" type="pres">
      <dgm:prSet presAssocID="{0AB330B4-4BA7-4C50-8FE8-235D69700CCB}" presName="sibTrans" presStyleCnt="0"/>
      <dgm:spPr/>
    </dgm:pt>
    <dgm:pt modelId="{4AAE627F-1D58-4E07-BC36-D72C24C2BBD5}" type="pres">
      <dgm:prSet presAssocID="{8802F44A-9578-43B9-8F01-74766C1C914F}" presName="compNode" presStyleCnt="0"/>
      <dgm:spPr/>
    </dgm:pt>
    <dgm:pt modelId="{ED66129E-0834-44E5-8EDD-97503D4F3339}" type="pres">
      <dgm:prSet presAssocID="{8802F44A-9578-43B9-8F01-74766C1C914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assroom"/>
        </a:ext>
      </dgm:extLst>
    </dgm:pt>
    <dgm:pt modelId="{2F98293D-08FB-4A2D-B2C1-3508E9CA002E}" type="pres">
      <dgm:prSet presAssocID="{8802F44A-9578-43B9-8F01-74766C1C914F}" presName="iconSpace" presStyleCnt="0"/>
      <dgm:spPr/>
    </dgm:pt>
    <dgm:pt modelId="{3649CC6B-0AD4-4326-9A8D-0F60FCE74BD7}" type="pres">
      <dgm:prSet presAssocID="{8802F44A-9578-43B9-8F01-74766C1C914F}" presName="parTx" presStyleLbl="revTx" presStyleIdx="4" presStyleCnt="6">
        <dgm:presLayoutVars>
          <dgm:chMax val="0"/>
          <dgm:chPref val="0"/>
        </dgm:presLayoutVars>
      </dgm:prSet>
      <dgm:spPr/>
    </dgm:pt>
    <dgm:pt modelId="{74C6DBF9-64AD-4FDC-8374-12B05247577F}" type="pres">
      <dgm:prSet presAssocID="{8802F44A-9578-43B9-8F01-74766C1C914F}" presName="txSpace" presStyleCnt="0"/>
      <dgm:spPr/>
    </dgm:pt>
    <dgm:pt modelId="{31A4971A-776E-46B2-BF28-F4A41D250643}" type="pres">
      <dgm:prSet presAssocID="{8802F44A-9578-43B9-8F01-74766C1C914F}" presName="desTx" presStyleLbl="revTx" presStyleIdx="5" presStyleCnt="6">
        <dgm:presLayoutVars/>
      </dgm:prSet>
      <dgm:spPr/>
    </dgm:pt>
  </dgm:ptLst>
  <dgm:cxnLst>
    <dgm:cxn modelId="{CE61C801-3E77-4412-8718-71EBF4ED961E}" srcId="{8802F44A-9578-43B9-8F01-74766C1C914F}" destId="{A4B2A9F7-327D-4917-8982-40CC9D0636EF}" srcOrd="0" destOrd="0" parTransId="{DFA3E978-C4EF-4C1C-A2AB-DEEEF5738756}" sibTransId="{3810ECFF-04F5-4420-BBDF-F650FA600880}"/>
    <dgm:cxn modelId="{69554005-3A4A-4640-8D8B-52FEBBF4C131}" type="presOf" srcId="{EBE4D7CC-CC48-4CBD-98DD-DDB2A092AD0B}" destId="{31A4971A-776E-46B2-BF28-F4A41D250643}" srcOrd="0" destOrd="1" presId="urn:microsoft.com/office/officeart/2018/2/layout/IconLabelDescriptionList"/>
    <dgm:cxn modelId="{ABFC770A-A2B8-4989-9D0B-CC31FAB694F0}" srcId="{AFA698B2-DF39-4B3F-9643-E68E0FE9F3EE}" destId="{0537D7BC-EAB0-419F-96FB-3BB8388AF9C8}" srcOrd="0" destOrd="0" parTransId="{46FD7EC0-67F1-405F-AE2E-0DAE8741CD6B}" sibTransId="{A244B058-7FDB-4781-B6B6-376A9BA12645}"/>
    <dgm:cxn modelId="{7D864211-3066-41D2-9273-F939663EA2AF}" type="presOf" srcId="{8802F44A-9578-43B9-8F01-74766C1C914F}" destId="{3649CC6B-0AD4-4326-9A8D-0F60FCE74BD7}" srcOrd="0" destOrd="0" presId="urn:microsoft.com/office/officeart/2018/2/layout/IconLabelDescriptionList"/>
    <dgm:cxn modelId="{9F36D111-885B-4678-97C2-270EBF2EE2A8}" type="presOf" srcId="{0537D7BC-EAB0-419F-96FB-3BB8388AF9C8}" destId="{C18A472A-5792-4122-97B7-EF5BA1EB9055}" srcOrd="0" destOrd="0" presId="urn:microsoft.com/office/officeart/2018/2/layout/IconLabelDescriptionList"/>
    <dgm:cxn modelId="{AF7AFA1B-0EC3-4A02-8D9A-C8D1310ACC30}" srcId="{9F286A38-407A-4098-ABF8-66EFF54D8C04}" destId="{5DF27116-909E-4D6E-AAEA-82E1DFB07E26}" srcOrd="1" destOrd="0" parTransId="{B641D0B6-79DB-45F1-BE34-DCA2514AE063}" sibTransId="{F3EB5867-9375-4B23-82C0-F031028733B0}"/>
    <dgm:cxn modelId="{CAACD12D-A587-49DA-9031-15C3C0192AC4}" srcId="{8802F44A-9578-43B9-8F01-74766C1C914F}" destId="{EBE4D7CC-CC48-4CBD-98DD-DDB2A092AD0B}" srcOrd="1" destOrd="0" parTransId="{B9D578B1-08B4-4062-AA1D-6B316DAB9C1D}" sibTransId="{14A45772-C428-423A-878F-0FAF3E5394B8}"/>
    <dgm:cxn modelId="{4BF2173D-4F91-46AE-8397-BF3101D6145C}" type="presOf" srcId="{0E329409-49B4-4969-96CF-B50D283D744E}" destId="{DFDE55E0-6279-4059-8FB3-FD751F673255}" srcOrd="0" destOrd="0" presId="urn:microsoft.com/office/officeart/2018/2/layout/IconLabelDescriptionList"/>
    <dgm:cxn modelId="{09B56260-74C4-445B-8E78-C618A9DAFFA3}" type="presOf" srcId="{8D70F540-5F75-4FA0-BC2E-1DDF7AD0FA93}" destId="{5B560064-642F-4D6C-AC60-4346DC0347B0}" srcOrd="0" destOrd="0" presId="urn:microsoft.com/office/officeart/2018/2/layout/IconLabelDescriptionList"/>
    <dgm:cxn modelId="{AAF78B62-AFA5-49F2-B2C3-36AF7A9355D0}" srcId="{8D70F540-5F75-4FA0-BC2E-1DDF7AD0FA93}" destId="{9F286A38-407A-4098-ABF8-66EFF54D8C04}" srcOrd="0" destOrd="0" parTransId="{8746E6B1-A997-466E-B988-877AE18E6E03}" sibTransId="{9DF07438-3BAF-4D01-9EFC-93E50A313D77}"/>
    <dgm:cxn modelId="{4822D5A0-65A6-48ED-9004-232D5530EB84}" srcId="{8D70F540-5F75-4FA0-BC2E-1DDF7AD0FA93}" destId="{8802F44A-9578-43B9-8F01-74766C1C914F}" srcOrd="2" destOrd="0" parTransId="{7916009C-4629-4357-9D5C-FCE0A75FD3AF}" sibTransId="{F8DAF8AB-800C-4302-A4E9-A07DE45D9270}"/>
    <dgm:cxn modelId="{50019AAF-98A0-4977-88BA-C37DAF7D2DFE}" type="presOf" srcId="{A4B2A9F7-327D-4917-8982-40CC9D0636EF}" destId="{31A4971A-776E-46B2-BF28-F4A41D250643}" srcOrd="0" destOrd="0" presId="urn:microsoft.com/office/officeart/2018/2/layout/IconLabelDescriptionList"/>
    <dgm:cxn modelId="{9D6C3CC1-2F96-42A5-9241-187F15CA4FBD}" srcId="{9F286A38-407A-4098-ABF8-66EFF54D8C04}" destId="{0E329409-49B4-4969-96CF-B50D283D744E}" srcOrd="0" destOrd="0" parTransId="{DDD7E672-D2C5-4558-9F0F-EC4145E7AAC6}" sibTransId="{373D3660-F90F-42DE-BE59-A036DCC69F94}"/>
    <dgm:cxn modelId="{A9BBA2C4-614B-4922-B26A-505E29127864}" srcId="{8D70F540-5F75-4FA0-BC2E-1DDF7AD0FA93}" destId="{AFA698B2-DF39-4B3F-9643-E68E0FE9F3EE}" srcOrd="1" destOrd="0" parTransId="{3E967451-FF2C-4F06-9854-C3081418D512}" sibTransId="{0AB330B4-4BA7-4C50-8FE8-235D69700CCB}"/>
    <dgm:cxn modelId="{3849BBC4-A4FA-4939-ABF0-6A09EFD03553}" type="presOf" srcId="{5DF27116-909E-4D6E-AAEA-82E1DFB07E26}" destId="{DFDE55E0-6279-4059-8FB3-FD751F673255}" srcOrd="0" destOrd="1" presId="urn:microsoft.com/office/officeart/2018/2/layout/IconLabelDescriptionList"/>
    <dgm:cxn modelId="{271CF8DD-5D80-40B9-AF10-C7D5DF34D645}" type="presOf" srcId="{AFA698B2-DF39-4B3F-9643-E68E0FE9F3EE}" destId="{AA66834F-D50B-4C7C-9405-D57826E415B4}" srcOrd="0" destOrd="0" presId="urn:microsoft.com/office/officeart/2018/2/layout/IconLabelDescriptionList"/>
    <dgm:cxn modelId="{E14D6CF4-C73A-4881-85F2-31ED887F9D3C}" type="presOf" srcId="{9F286A38-407A-4098-ABF8-66EFF54D8C04}" destId="{222BB2A7-0788-46A8-91FB-45FA81F21C36}" srcOrd="0" destOrd="0" presId="urn:microsoft.com/office/officeart/2018/2/layout/IconLabelDescriptionList"/>
    <dgm:cxn modelId="{8E0EB37E-C57C-4521-B487-271975571C1C}" type="presParOf" srcId="{5B560064-642F-4D6C-AC60-4346DC0347B0}" destId="{93FE10ED-6899-410B-B71C-1036C219E75A}" srcOrd="0" destOrd="0" presId="urn:microsoft.com/office/officeart/2018/2/layout/IconLabelDescriptionList"/>
    <dgm:cxn modelId="{2A688072-8766-431D-88B6-F7AC86C7CE16}" type="presParOf" srcId="{93FE10ED-6899-410B-B71C-1036C219E75A}" destId="{33D6CE52-6708-4E3C-ADD6-287E754CB3E1}" srcOrd="0" destOrd="0" presId="urn:microsoft.com/office/officeart/2018/2/layout/IconLabelDescriptionList"/>
    <dgm:cxn modelId="{EBFFD323-B400-44F0-A711-C1D4BD90A9DC}" type="presParOf" srcId="{93FE10ED-6899-410B-B71C-1036C219E75A}" destId="{3AC67503-8385-47D6-8197-3DE94B5BB69E}" srcOrd="1" destOrd="0" presId="urn:microsoft.com/office/officeart/2018/2/layout/IconLabelDescriptionList"/>
    <dgm:cxn modelId="{58F9131B-FA94-4543-A0F4-92A92F5EDEB2}" type="presParOf" srcId="{93FE10ED-6899-410B-B71C-1036C219E75A}" destId="{222BB2A7-0788-46A8-91FB-45FA81F21C36}" srcOrd="2" destOrd="0" presId="urn:microsoft.com/office/officeart/2018/2/layout/IconLabelDescriptionList"/>
    <dgm:cxn modelId="{E60F4298-E3B0-401C-BC3D-0D8AF6BAEB6A}" type="presParOf" srcId="{93FE10ED-6899-410B-B71C-1036C219E75A}" destId="{FFB55085-3222-419E-8290-9FC08518917B}" srcOrd="3" destOrd="0" presId="urn:microsoft.com/office/officeart/2018/2/layout/IconLabelDescriptionList"/>
    <dgm:cxn modelId="{2D2DEDFE-6D84-4FE3-A08C-D7E6841CB155}" type="presParOf" srcId="{93FE10ED-6899-410B-B71C-1036C219E75A}" destId="{DFDE55E0-6279-4059-8FB3-FD751F673255}" srcOrd="4" destOrd="0" presId="urn:microsoft.com/office/officeart/2018/2/layout/IconLabelDescriptionList"/>
    <dgm:cxn modelId="{12CEECF1-1030-4ED7-A91C-119FB115922A}" type="presParOf" srcId="{5B560064-642F-4D6C-AC60-4346DC0347B0}" destId="{90D0321E-97DB-4ED4-912E-FBBD0864AC77}" srcOrd="1" destOrd="0" presId="urn:microsoft.com/office/officeart/2018/2/layout/IconLabelDescriptionList"/>
    <dgm:cxn modelId="{C693D175-33DC-46D0-8DC2-F4E980EF4331}" type="presParOf" srcId="{5B560064-642F-4D6C-AC60-4346DC0347B0}" destId="{FE965B66-CC65-48B6-AAA6-8B2BA49377B1}" srcOrd="2" destOrd="0" presId="urn:microsoft.com/office/officeart/2018/2/layout/IconLabelDescriptionList"/>
    <dgm:cxn modelId="{823196E5-E0AB-4BFC-86DB-864C5457A589}" type="presParOf" srcId="{FE965B66-CC65-48B6-AAA6-8B2BA49377B1}" destId="{85155B40-1508-4BDC-A0C4-650800A1E33A}" srcOrd="0" destOrd="0" presId="urn:microsoft.com/office/officeart/2018/2/layout/IconLabelDescriptionList"/>
    <dgm:cxn modelId="{B2E43FED-8813-4C7C-927F-1F41E8F0D965}" type="presParOf" srcId="{FE965B66-CC65-48B6-AAA6-8B2BA49377B1}" destId="{773B56C8-81C0-4B0E-8313-3D9DEC1D6ED5}" srcOrd="1" destOrd="0" presId="urn:microsoft.com/office/officeart/2018/2/layout/IconLabelDescriptionList"/>
    <dgm:cxn modelId="{9C95711C-2DDA-435F-87BA-E49A9F686363}" type="presParOf" srcId="{FE965B66-CC65-48B6-AAA6-8B2BA49377B1}" destId="{AA66834F-D50B-4C7C-9405-D57826E415B4}" srcOrd="2" destOrd="0" presId="urn:microsoft.com/office/officeart/2018/2/layout/IconLabelDescriptionList"/>
    <dgm:cxn modelId="{9B2EE356-9869-4300-8493-1C652EB5FB2C}" type="presParOf" srcId="{FE965B66-CC65-48B6-AAA6-8B2BA49377B1}" destId="{87A0EBFD-D9BC-49B1-B56E-C2D99A82B205}" srcOrd="3" destOrd="0" presId="urn:microsoft.com/office/officeart/2018/2/layout/IconLabelDescriptionList"/>
    <dgm:cxn modelId="{1F808C05-DE73-4D47-9E04-596B03707AF7}" type="presParOf" srcId="{FE965B66-CC65-48B6-AAA6-8B2BA49377B1}" destId="{C18A472A-5792-4122-97B7-EF5BA1EB9055}" srcOrd="4" destOrd="0" presId="urn:microsoft.com/office/officeart/2018/2/layout/IconLabelDescriptionList"/>
    <dgm:cxn modelId="{B3319005-0B0E-4FE8-8A23-CC2CA11D25E1}" type="presParOf" srcId="{5B560064-642F-4D6C-AC60-4346DC0347B0}" destId="{2EA44C12-5D73-4467-BF4A-04ABC304A2F6}" srcOrd="3" destOrd="0" presId="urn:microsoft.com/office/officeart/2018/2/layout/IconLabelDescriptionList"/>
    <dgm:cxn modelId="{EB35F1CD-1B81-49EC-88EB-59C1F84A24CE}" type="presParOf" srcId="{5B560064-642F-4D6C-AC60-4346DC0347B0}" destId="{4AAE627F-1D58-4E07-BC36-D72C24C2BBD5}" srcOrd="4" destOrd="0" presId="urn:microsoft.com/office/officeart/2018/2/layout/IconLabelDescriptionList"/>
    <dgm:cxn modelId="{42576BB8-30FC-470E-9580-1676F4C02556}" type="presParOf" srcId="{4AAE627F-1D58-4E07-BC36-D72C24C2BBD5}" destId="{ED66129E-0834-44E5-8EDD-97503D4F3339}" srcOrd="0" destOrd="0" presId="urn:microsoft.com/office/officeart/2018/2/layout/IconLabelDescriptionList"/>
    <dgm:cxn modelId="{C5FEEA32-2A21-46F1-BAC7-9B4A2D95F2A6}" type="presParOf" srcId="{4AAE627F-1D58-4E07-BC36-D72C24C2BBD5}" destId="{2F98293D-08FB-4A2D-B2C1-3508E9CA002E}" srcOrd="1" destOrd="0" presId="urn:microsoft.com/office/officeart/2018/2/layout/IconLabelDescriptionList"/>
    <dgm:cxn modelId="{9C8232FB-4758-43C1-B302-4D8B07823EA2}" type="presParOf" srcId="{4AAE627F-1D58-4E07-BC36-D72C24C2BBD5}" destId="{3649CC6B-0AD4-4326-9A8D-0F60FCE74BD7}" srcOrd="2" destOrd="0" presId="urn:microsoft.com/office/officeart/2018/2/layout/IconLabelDescriptionList"/>
    <dgm:cxn modelId="{185D4DD1-A7DD-432E-B6B3-63940F334B25}" type="presParOf" srcId="{4AAE627F-1D58-4E07-BC36-D72C24C2BBD5}" destId="{74C6DBF9-64AD-4FDC-8374-12B05247577F}" srcOrd="3" destOrd="0" presId="urn:microsoft.com/office/officeart/2018/2/layout/IconLabelDescriptionList"/>
    <dgm:cxn modelId="{6F2145A5-5243-454D-8461-CEB98CF54A55}" type="presParOf" srcId="{4AAE627F-1D58-4E07-BC36-D72C24C2BBD5}" destId="{31A4971A-776E-46B2-BF28-F4A41D250643}"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89C17A4-04B3-41B9-A4BD-AC0A419EB79C}"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BA44DD0D-3783-4D70-BD91-FC67D57172E5}">
      <dgm:prSet/>
      <dgm:spPr/>
      <dgm:t>
        <a:bodyPr/>
        <a:lstStyle/>
        <a:p>
          <a:pPr>
            <a:lnSpc>
              <a:spcPct val="100000"/>
            </a:lnSpc>
          </a:pPr>
          <a:r>
            <a:rPr lang="en-GB" dirty="0"/>
            <a:t>User Authentication and Authorization</a:t>
          </a:r>
          <a:endParaRPr lang="en-US" dirty="0"/>
        </a:p>
      </dgm:t>
    </dgm:pt>
    <dgm:pt modelId="{D678BE0B-1BD0-4BA3-9DE7-6BFC9C947D79}" type="parTrans" cxnId="{37E6E761-C330-48DE-946B-8E5E2D54D93E}">
      <dgm:prSet/>
      <dgm:spPr/>
      <dgm:t>
        <a:bodyPr/>
        <a:lstStyle/>
        <a:p>
          <a:endParaRPr lang="en-US"/>
        </a:p>
      </dgm:t>
    </dgm:pt>
    <dgm:pt modelId="{E8B71A34-5B54-473B-8358-758A95A69BC8}" type="sibTrans" cxnId="{37E6E761-C330-48DE-946B-8E5E2D54D93E}">
      <dgm:prSet/>
      <dgm:spPr/>
      <dgm:t>
        <a:bodyPr/>
        <a:lstStyle/>
        <a:p>
          <a:endParaRPr lang="en-US"/>
        </a:p>
      </dgm:t>
    </dgm:pt>
    <dgm:pt modelId="{8B4EF516-F0E3-4ECF-AD11-27D9832101BE}">
      <dgm:prSet custT="1"/>
      <dgm:spPr/>
      <dgm:t>
        <a:bodyPr/>
        <a:lstStyle/>
        <a:p>
          <a:pPr>
            <a:lnSpc>
              <a:spcPct val="100000"/>
            </a:lnSpc>
          </a:pPr>
          <a:r>
            <a:rPr lang="en-GB" sz="1050" b="0" i="0" dirty="0"/>
            <a:t>Integration with Active Directory for Single Sign-On (SSO) simplifying user authentication and granting different levels of authorization to admins and regular users</a:t>
          </a:r>
          <a:endParaRPr lang="en-US" sz="1050" dirty="0"/>
        </a:p>
      </dgm:t>
    </dgm:pt>
    <dgm:pt modelId="{BECE1F7C-C2B7-4C8E-AF57-F4CA661A60A8}" type="parTrans" cxnId="{125D810D-3485-4ADB-817C-323F4206977E}">
      <dgm:prSet/>
      <dgm:spPr/>
      <dgm:t>
        <a:bodyPr/>
        <a:lstStyle/>
        <a:p>
          <a:endParaRPr lang="en-US"/>
        </a:p>
      </dgm:t>
    </dgm:pt>
    <dgm:pt modelId="{2794A60E-600E-4EC5-80A0-D357A048CD0A}" type="sibTrans" cxnId="{125D810D-3485-4ADB-817C-323F4206977E}">
      <dgm:prSet/>
      <dgm:spPr/>
      <dgm:t>
        <a:bodyPr/>
        <a:lstStyle/>
        <a:p>
          <a:endParaRPr lang="en-US"/>
        </a:p>
      </dgm:t>
    </dgm:pt>
    <dgm:pt modelId="{84331771-FB28-4D07-95FD-27D55C5674E9}">
      <dgm:prSet/>
      <dgm:spPr/>
      <dgm:t>
        <a:bodyPr/>
        <a:lstStyle/>
        <a:p>
          <a:pPr>
            <a:lnSpc>
              <a:spcPct val="100000"/>
            </a:lnSpc>
          </a:pPr>
          <a:r>
            <a:rPr lang="en-GB"/>
            <a:t>Content Creation and Management</a:t>
          </a:r>
          <a:endParaRPr lang="en-US"/>
        </a:p>
      </dgm:t>
    </dgm:pt>
    <dgm:pt modelId="{5088A1FE-C29E-4B94-B7DA-C9FB8A88F5F9}" type="parTrans" cxnId="{3D2ACEBF-FA28-4681-AC43-6052134B3340}">
      <dgm:prSet/>
      <dgm:spPr/>
      <dgm:t>
        <a:bodyPr/>
        <a:lstStyle/>
        <a:p>
          <a:endParaRPr lang="en-US"/>
        </a:p>
      </dgm:t>
    </dgm:pt>
    <dgm:pt modelId="{EBE2845A-D759-4452-8FFF-8EB8DF07D7DC}" type="sibTrans" cxnId="{3D2ACEBF-FA28-4681-AC43-6052134B3340}">
      <dgm:prSet/>
      <dgm:spPr/>
      <dgm:t>
        <a:bodyPr/>
        <a:lstStyle/>
        <a:p>
          <a:endParaRPr lang="en-US"/>
        </a:p>
      </dgm:t>
    </dgm:pt>
    <dgm:pt modelId="{416F1D5B-7DB1-430B-9258-560F83016164}">
      <dgm:prSet custT="1"/>
      <dgm:spPr/>
      <dgm:t>
        <a:bodyPr/>
        <a:lstStyle/>
        <a:p>
          <a:pPr>
            <a:lnSpc>
              <a:spcPct val="100000"/>
            </a:lnSpc>
          </a:pPr>
          <a:r>
            <a:rPr lang="en-GB" sz="1050" b="0" i="0" dirty="0"/>
            <a:t>Users can create and publish new content (articles, free form, and books), while admins manage content by reviewing, approving, and removing or archiving posts as needed</a:t>
          </a:r>
          <a:endParaRPr lang="en-US" sz="1050" dirty="0"/>
        </a:p>
      </dgm:t>
    </dgm:pt>
    <dgm:pt modelId="{93FCD077-DC4A-4ED0-AE6C-2F0218710492}" type="parTrans" cxnId="{DF187E7D-0481-4054-B405-65F87C4DB938}">
      <dgm:prSet/>
      <dgm:spPr/>
      <dgm:t>
        <a:bodyPr/>
        <a:lstStyle/>
        <a:p>
          <a:endParaRPr lang="en-US"/>
        </a:p>
      </dgm:t>
    </dgm:pt>
    <dgm:pt modelId="{6BE21EBA-7CB9-4BFE-AE7B-6B5885353363}" type="sibTrans" cxnId="{DF187E7D-0481-4054-B405-65F87C4DB938}">
      <dgm:prSet/>
      <dgm:spPr/>
      <dgm:t>
        <a:bodyPr/>
        <a:lstStyle/>
        <a:p>
          <a:endParaRPr lang="en-US"/>
        </a:p>
      </dgm:t>
    </dgm:pt>
    <dgm:pt modelId="{116184BF-D2E0-43FA-9181-6FB66FE8EE99}">
      <dgm:prSet/>
      <dgm:spPr/>
      <dgm:t>
        <a:bodyPr/>
        <a:lstStyle/>
        <a:p>
          <a:pPr>
            <a:lnSpc>
              <a:spcPct val="100000"/>
            </a:lnSpc>
          </a:pPr>
          <a:r>
            <a:rPr lang="en-GB"/>
            <a:t>Tagging and Search Functionality</a:t>
          </a:r>
          <a:endParaRPr lang="en-US"/>
        </a:p>
      </dgm:t>
    </dgm:pt>
    <dgm:pt modelId="{BBB89BB9-D0E1-4415-A6AB-EE2963CFD121}" type="parTrans" cxnId="{FFCCE0C8-8390-4CEC-83D5-4157ED612E74}">
      <dgm:prSet/>
      <dgm:spPr/>
      <dgm:t>
        <a:bodyPr/>
        <a:lstStyle/>
        <a:p>
          <a:endParaRPr lang="en-US"/>
        </a:p>
      </dgm:t>
    </dgm:pt>
    <dgm:pt modelId="{371A8051-171B-4C25-890F-66B12ED2F665}" type="sibTrans" cxnId="{FFCCE0C8-8390-4CEC-83D5-4157ED612E74}">
      <dgm:prSet/>
      <dgm:spPr/>
      <dgm:t>
        <a:bodyPr/>
        <a:lstStyle/>
        <a:p>
          <a:endParaRPr lang="en-US"/>
        </a:p>
      </dgm:t>
    </dgm:pt>
    <dgm:pt modelId="{7CF33D8D-D7C9-42F0-B823-3085C00B911C}">
      <dgm:prSet custT="1"/>
      <dgm:spPr/>
      <dgm:t>
        <a:bodyPr/>
        <a:lstStyle/>
        <a:p>
          <a:pPr>
            <a:lnSpc>
              <a:spcPct val="100000"/>
            </a:lnSpc>
          </a:pPr>
          <a:r>
            <a:rPr lang="en-GB" sz="1050" b="0" i="0" dirty="0"/>
            <a:t>The platform offers a robust tagging system for users to tag their posts with relevant keywords and categories, accompanied by a powerful search function to easily find content based on specific keywords or categories</a:t>
          </a:r>
          <a:endParaRPr lang="en-US" sz="1050" dirty="0"/>
        </a:p>
      </dgm:t>
    </dgm:pt>
    <dgm:pt modelId="{4CAAEC24-2EA8-4ACC-B806-93624AF2691E}" type="parTrans" cxnId="{DDD8CDEB-127A-4440-B0CA-64AC2B0E50EB}">
      <dgm:prSet/>
      <dgm:spPr/>
      <dgm:t>
        <a:bodyPr/>
        <a:lstStyle/>
        <a:p>
          <a:endParaRPr lang="en-US"/>
        </a:p>
      </dgm:t>
    </dgm:pt>
    <dgm:pt modelId="{B976AE7F-FBC5-4409-B2F2-9E6E2F9D8307}" type="sibTrans" cxnId="{DDD8CDEB-127A-4440-B0CA-64AC2B0E50EB}">
      <dgm:prSet/>
      <dgm:spPr/>
      <dgm:t>
        <a:bodyPr/>
        <a:lstStyle/>
        <a:p>
          <a:endParaRPr lang="en-US"/>
        </a:p>
      </dgm:t>
    </dgm:pt>
    <dgm:pt modelId="{B2B3DB02-792D-4546-94DD-CDD55F581D3A}" type="pres">
      <dgm:prSet presAssocID="{289C17A4-04B3-41B9-A4BD-AC0A419EB79C}" presName="root" presStyleCnt="0">
        <dgm:presLayoutVars>
          <dgm:dir/>
          <dgm:resizeHandles val="exact"/>
        </dgm:presLayoutVars>
      </dgm:prSet>
      <dgm:spPr/>
    </dgm:pt>
    <dgm:pt modelId="{42E5383C-82DE-4DC0-BF66-E48E235FCE62}" type="pres">
      <dgm:prSet presAssocID="{BA44DD0D-3783-4D70-BD91-FC67D57172E5}" presName="compNode" presStyleCnt="0"/>
      <dgm:spPr/>
    </dgm:pt>
    <dgm:pt modelId="{B0E0E491-9406-47BD-A2C4-21E413C1C7AE}" type="pres">
      <dgm:prSet presAssocID="{BA44DD0D-3783-4D70-BD91-FC67D57172E5}" presName="bgRect" presStyleLbl="bgShp" presStyleIdx="0" presStyleCnt="3" custLinFactNeighborX="-1061" custLinFactNeighborY="-4420"/>
      <dgm:spPr/>
    </dgm:pt>
    <dgm:pt modelId="{1D50B0BF-1227-4B4F-8EFB-B363EED1FEA9}" type="pres">
      <dgm:prSet presAssocID="{BA44DD0D-3783-4D70-BD91-FC67D57172E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nlock"/>
        </a:ext>
      </dgm:extLst>
    </dgm:pt>
    <dgm:pt modelId="{1391610E-1D33-44C4-9DC0-1E87D6D1E4DF}" type="pres">
      <dgm:prSet presAssocID="{BA44DD0D-3783-4D70-BD91-FC67D57172E5}" presName="spaceRect" presStyleCnt="0"/>
      <dgm:spPr/>
    </dgm:pt>
    <dgm:pt modelId="{AB677F58-03C5-4963-BBEC-FF4B2BECCC28}" type="pres">
      <dgm:prSet presAssocID="{BA44DD0D-3783-4D70-BD91-FC67D57172E5}" presName="parTx" presStyleLbl="revTx" presStyleIdx="0" presStyleCnt="6">
        <dgm:presLayoutVars>
          <dgm:chMax val="0"/>
          <dgm:chPref val="0"/>
        </dgm:presLayoutVars>
      </dgm:prSet>
      <dgm:spPr/>
    </dgm:pt>
    <dgm:pt modelId="{D98DD8BF-4EAE-4C83-9D39-59E692D4FA05}" type="pres">
      <dgm:prSet presAssocID="{BA44DD0D-3783-4D70-BD91-FC67D57172E5}" presName="desTx" presStyleLbl="revTx" presStyleIdx="1" presStyleCnt="6">
        <dgm:presLayoutVars/>
      </dgm:prSet>
      <dgm:spPr/>
    </dgm:pt>
    <dgm:pt modelId="{9BE80DD0-6E89-42CA-AD9A-EC497955FA6D}" type="pres">
      <dgm:prSet presAssocID="{E8B71A34-5B54-473B-8358-758A95A69BC8}" presName="sibTrans" presStyleCnt="0"/>
      <dgm:spPr/>
    </dgm:pt>
    <dgm:pt modelId="{02240800-6750-4BB5-8345-04C656DBACA3}" type="pres">
      <dgm:prSet presAssocID="{84331771-FB28-4D07-95FD-27D55C5674E9}" presName="compNode" presStyleCnt="0"/>
      <dgm:spPr/>
    </dgm:pt>
    <dgm:pt modelId="{DE774C5E-B7F5-4118-BB6F-D41E5377510C}" type="pres">
      <dgm:prSet presAssocID="{84331771-FB28-4D07-95FD-27D55C5674E9}" presName="bgRect" presStyleLbl="bgShp" presStyleIdx="1" presStyleCnt="3"/>
      <dgm:spPr/>
    </dgm:pt>
    <dgm:pt modelId="{A88A6395-C893-476F-82C4-8A20AFC269D2}" type="pres">
      <dgm:prSet presAssocID="{84331771-FB28-4D07-95FD-27D55C5674E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heatre"/>
        </a:ext>
      </dgm:extLst>
    </dgm:pt>
    <dgm:pt modelId="{A6AF6083-98EA-4D32-A45F-61E76FEC233E}" type="pres">
      <dgm:prSet presAssocID="{84331771-FB28-4D07-95FD-27D55C5674E9}" presName="spaceRect" presStyleCnt="0"/>
      <dgm:spPr/>
    </dgm:pt>
    <dgm:pt modelId="{B92DE953-CC83-413E-885E-E3F4D32C0E5C}" type="pres">
      <dgm:prSet presAssocID="{84331771-FB28-4D07-95FD-27D55C5674E9}" presName="parTx" presStyleLbl="revTx" presStyleIdx="2" presStyleCnt="6">
        <dgm:presLayoutVars>
          <dgm:chMax val="0"/>
          <dgm:chPref val="0"/>
        </dgm:presLayoutVars>
      </dgm:prSet>
      <dgm:spPr/>
    </dgm:pt>
    <dgm:pt modelId="{372B20A2-DA03-4C64-9316-B825B8C4C485}" type="pres">
      <dgm:prSet presAssocID="{84331771-FB28-4D07-95FD-27D55C5674E9}" presName="desTx" presStyleLbl="revTx" presStyleIdx="3" presStyleCnt="6">
        <dgm:presLayoutVars/>
      </dgm:prSet>
      <dgm:spPr/>
    </dgm:pt>
    <dgm:pt modelId="{E086EF7F-2755-4AED-9486-DF4FC32DBAF6}" type="pres">
      <dgm:prSet presAssocID="{EBE2845A-D759-4452-8FFF-8EB8DF07D7DC}" presName="sibTrans" presStyleCnt="0"/>
      <dgm:spPr/>
    </dgm:pt>
    <dgm:pt modelId="{4AE0AB91-FF6A-4107-BC8C-ADD11E5705E7}" type="pres">
      <dgm:prSet presAssocID="{116184BF-D2E0-43FA-9181-6FB66FE8EE99}" presName="compNode" presStyleCnt="0"/>
      <dgm:spPr/>
    </dgm:pt>
    <dgm:pt modelId="{74546092-CCC9-4800-A13D-10A95A1941F3}" type="pres">
      <dgm:prSet presAssocID="{116184BF-D2E0-43FA-9181-6FB66FE8EE99}" presName="bgRect" presStyleLbl="bgShp" presStyleIdx="2" presStyleCnt="3"/>
      <dgm:spPr/>
    </dgm:pt>
    <dgm:pt modelId="{5F0F6C9B-70DE-45B4-A790-25A429C08102}" type="pres">
      <dgm:prSet presAssocID="{116184BF-D2E0-43FA-9181-6FB66FE8EE99}"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agnifying glass"/>
        </a:ext>
      </dgm:extLst>
    </dgm:pt>
    <dgm:pt modelId="{8F2394EC-9F04-490C-B829-2E91F1C2A0AE}" type="pres">
      <dgm:prSet presAssocID="{116184BF-D2E0-43FA-9181-6FB66FE8EE99}" presName="spaceRect" presStyleCnt="0"/>
      <dgm:spPr/>
    </dgm:pt>
    <dgm:pt modelId="{4A44031F-C7E9-4EBE-A82E-512E4D361E64}" type="pres">
      <dgm:prSet presAssocID="{116184BF-D2E0-43FA-9181-6FB66FE8EE99}" presName="parTx" presStyleLbl="revTx" presStyleIdx="4" presStyleCnt="6">
        <dgm:presLayoutVars>
          <dgm:chMax val="0"/>
          <dgm:chPref val="0"/>
        </dgm:presLayoutVars>
      </dgm:prSet>
      <dgm:spPr/>
    </dgm:pt>
    <dgm:pt modelId="{28D097C7-EE32-4B11-9A8E-94A12DB1B506}" type="pres">
      <dgm:prSet presAssocID="{116184BF-D2E0-43FA-9181-6FB66FE8EE99}" presName="desTx" presStyleLbl="revTx" presStyleIdx="5" presStyleCnt="6">
        <dgm:presLayoutVars/>
      </dgm:prSet>
      <dgm:spPr/>
    </dgm:pt>
  </dgm:ptLst>
  <dgm:cxnLst>
    <dgm:cxn modelId="{AA229E08-14EC-46D8-85F3-5CE1EBC4FCF9}" type="presOf" srcId="{BA44DD0D-3783-4D70-BD91-FC67D57172E5}" destId="{AB677F58-03C5-4963-BBEC-FF4B2BECCC28}" srcOrd="0" destOrd="0" presId="urn:microsoft.com/office/officeart/2018/2/layout/IconVerticalSolidList"/>
    <dgm:cxn modelId="{125D810D-3485-4ADB-817C-323F4206977E}" srcId="{BA44DD0D-3783-4D70-BD91-FC67D57172E5}" destId="{8B4EF516-F0E3-4ECF-AD11-27D9832101BE}" srcOrd="0" destOrd="0" parTransId="{BECE1F7C-C2B7-4C8E-AF57-F4CA661A60A8}" sibTransId="{2794A60E-600E-4EC5-80A0-D357A048CD0A}"/>
    <dgm:cxn modelId="{EF9F3221-17F1-45D1-977E-791477942199}" type="presOf" srcId="{8B4EF516-F0E3-4ECF-AD11-27D9832101BE}" destId="{D98DD8BF-4EAE-4C83-9D39-59E692D4FA05}" srcOrd="0" destOrd="0" presId="urn:microsoft.com/office/officeart/2018/2/layout/IconVerticalSolidList"/>
    <dgm:cxn modelId="{37E6E761-C330-48DE-946B-8E5E2D54D93E}" srcId="{289C17A4-04B3-41B9-A4BD-AC0A419EB79C}" destId="{BA44DD0D-3783-4D70-BD91-FC67D57172E5}" srcOrd="0" destOrd="0" parTransId="{D678BE0B-1BD0-4BA3-9DE7-6BFC9C947D79}" sibTransId="{E8B71A34-5B54-473B-8358-758A95A69BC8}"/>
    <dgm:cxn modelId="{DF187E7D-0481-4054-B405-65F87C4DB938}" srcId="{84331771-FB28-4D07-95FD-27D55C5674E9}" destId="{416F1D5B-7DB1-430B-9258-560F83016164}" srcOrd="0" destOrd="0" parTransId="{93FCD077-DC4A-4ED0-AE6C-2F0218710492}" sibTransId="{6BE21EBA-7CB9-4BFE-AE7B-6B5885353363}"/>
    <dgm:cxn modelId="{3C6EB192-AB59-47BE-985B-CB15A08D285A}" type="presOf" srcId="{84331771-FB28-4D07-95FD-27D55C5674E9}" destId="{B92DE953-CC83-413E-885E-E3F4D32C0E5C}" srcOrd="0" destOrd="0" presId="urn:microsoft.com/office/officeart/2018/2/layout/IconVerticalSolidList"/>
    <dgm:cxn modelId="{3D2ACEBF-FA28-4681-AC43-6052134B3340}" srcId="{289C17A4-04B3-41B9-A4BD-AC0A419EB79C}" destId="{84331771-FB28-4D07-95FD-27D55C5674E9}" srcOrd="1" destOrd="0" parTransId="{5088A1FE-C29E-4B94-B7DA-C9FB8A88F5F9}" sibTransId="{EBE2845A-D759-4452-8FFF-8EB8DF07D7DC}"/>
    <dgm:cxn modelId="{202BDAC1-0A12-43C5-B8B8-3703BF53EA8E}" type="presOf" srcId="{289C17A4-04B3-41B9-A4BD-AC0A419EB79C}" destId="{B2B3DB02-792D-4546-94DD-CDD55F581D3A}" srcOrd="0" destOrd="0" presId="urn:microsoft.com/office/officeart/2018/2/layout/IconVerticalSolidList"/>
    <dgm:cxn modelId="{FFCCE0C8-8390-4CEC-83D5-4157ED612E74}" srcId="{289C17A4-04B3-41B9-A4BD-AC0A419EB79C}" destId="{116184BF-D2E0-43FA-9181-6FB66FE8EE99}" srcOrd="2" destOrd="0" parTransId="{BBB89BB9-D0E1-4415-A6AB-EE2963CFD121}" sibTransId="{371A8051-171B-4C25-890F-66B12ED2F665}"/>
    <dgm:cxn modelId="{E9AEDBE1-6064-4F6F-8480-489526427D5A}" type="presOf" srcId="{416F1D5B-7DB1-430B-9258-560F83016164}" destId="{372B20A2-DA03-4C64-9316-B825B8C4C485}" srcOrd="0" destOrd="0" presId="urn:microsoft.com/office/officeart/2018/2/layout/IconVerticalSolidList"/>
    <dgm:cxn modelId="{DDD8CDEB-127A-4440-B0CA-64AC2B0E50EB}" srcId="{116184BF-D2E0-43FA-9181-6FB66FE8EE99}" destId="{7CF33D8D-D7C9-42F0-B823-3085C00B911C}" srcOrd="0" destOrd="0" parTransId="{4CAAEC24-2EA8-4ACC-B806-93624AF2691E}" sibTransId="{B976AE7F-FBC5-4409-B2F2-9E6E2F9D8307}"/>
    <dgm:cxn modelId="{2EA7CBF8-1BD6-4708-BB1D-495055986A1C}" type="presOf" srcId="{7CF33D8D-D7C9-42F0-B823-3085C00B911C}" destId="{28D097C7-EE32-4B11-9A8E-94A12DB1B506}" srcOrd="0" destOrd="0" presId="urn:microsoft.com/office/officeart/2018/2/layout/IconVerticalSolidList"/>
    <dgm:cxn modelId="{FBAC93FC-FE90-4398-9D99-755380F6A31E}" type="presOf" srcId="{116184BF-D2E0-43FA-9181-6FB66FE8EE99}" destId="{4A44031F-C7E9-4EBE-A82E-512E4D361E64}" srcOrd="0" destOrd="0" presId="urn:microsoft.com/office/officeart/2018/2/layout/IconVerticalSolidList"/>
    <dgm:cxn modelId="{20EA7A60-5553-4E8B-B919-D676E76A273B}" type="presParOf" srcId="{B2B3DB02-792D-4546-94DD-CDD55F581D3A}" destId="{42E5383C-82DE-4DC0-BF66-E48E235FCE62}" srcOrd="0" destOrd="0" presId="urn:microsoft.com/office/officeart/2018/2/layout/IconVerticalSolidList"/>
    <dgm:cxn modelId="{411AE686-4684-4218-96AF-E4119CE08D18}" type="presParOf" srcId="{42E5383C-82DE-4DC0-BF66-E48E235FCE62}" destId="{B0E0E491-9406-47BD-A2C4-21E413C1C7AE}" srcOrd="0" destOrd="0" presId="urn:microsoft.com/office/officeart/2018/2/layout/IconVerticalSolidList"/>
    <dgm:cxn modelId="{666DB5E3-D784-4953-9DCC-8708744103D6}" type="presParOf" srcId="{42E5383C-82DE-4DC0-BF66-E48E235FCE62}" destId="{1D50B0BF-1227-4B4F-8EFB-B363EED1FEA9}" srcOrd="1" destOrd="0" presId="urn:microsoft.com/office/officeart/2018/2/layout/IconVerticalSolidList"/>
    <dgm:cxn modelId="{770F37C7-CAC5-477E-AFBC-DC3765BD1731}" type="presParOf" srcId="{42E5383C-82DE-4DC0-BF66-E48E235FCE62}" destId="{1391610E-1D33-44C4-9DC0-1E87D6D1E4DF}" srcOrd="2" destOrd="0" presId="urn:microsoft.com/office/officeart/2018/2/layout/IconVerticalSolidList"/>
    <dgm:cxn modelId="{0C38F236-6438-4880-819B-2A0F0A5B56E1}" type="presParOf" srcId="{42E5383C-82DE-4DC0-BF66-E48E235FCE62}" destId="{AB677F58-03C5-4963-BBEC-FF4B2BECCC28}" srcOrd="3" destOrd="0" presId="urn:microsoft.com/office/officeart/2018/2/layout/IconVerticalSolidList"/>
    <dgm:cxn modelId="{A79F7A2F-330F-4727-9AB2-4EF2A38A97A7}" type="presParOf" srcId="{42E5383C-82DE-4DC0-BF66-E48E235FCE62}" destId="{D98DD8BF-4EAE-4C83-9D39-59E692D4FA05}" srcOrd="4" destOrd="0" presId="urn:microsoft.com/office/officeart/2018/2/layout/IconVerticalSolidList"/>
    <dgm:cxn modelId="{29A01B1B-CC8D-4E16-82B6-7793CE0015E8}" type="presParOf" srcId="{B2B3DB02-792D-4546-94DD-CDD55F581D3A}" destId="{9BE80DD0-6E89-42CA-AD9A-EC497955FA6D}" srcOrd="1" destOrd="0" presId="urn:microsoft.com/office/officeart/2018/2/layout/IconVerticalSolidList"/>
    <dgm:cxn modelId="{24F4AAC0-4F96-4CB1-9F81-EBA0A834FB17}" type="presParOf" srcId="{B2B3DB02-792D-4546-94DD-CDD55F581D3A}" destId="{02240800-6750-4BB5-8345-04C656DBACA3}" srcOrd="2" destOrd="0" presId="urn:microsoft.com/office/officeart/2018/2/layout/IconVerticalSolidList"/>
    <dgm:cxn modelId="{CAB70878-34E0-4879-9007-63492675939F}" type="presParOf" srcId="{02240800-6750-4BB5-8345-04C656DBACA3}" destId="{DE774C5E-B7F5-4118-BB6F-D41E5377510C}" srcOrd="0" destOrd="0" presId="urn:microsoft.com/office/officeart/2018/2/layout/IconVerticalSolidList"/>
    <dgm:cxn modelId="{453CC189-C611-4E90-BCB7-4642375F5A24}" type="presParOf" srcId="{02240800-6750-4BB5-8345-04C656DBACA3}" destId="{A88A6395-C893-476F-82C4-8A20AFC269D2}" srcOrd="1" destOrd="0" presId="urn:microsoft.com/office/officeart/2018/2/layout/IconVerticalSolidList"/>
    <dgm:cxn modelId="{43527ECC-4CCB-43FD-B8E1-D7546D2F1125}" type="presParOf" srcId="{02240800-6750-4BB5-8345-04C656DBACA3}" destId="{A6AF6083-98EA-4D32-A45F-61E76FEC233E}" srcOrd="2" destOrd="0" presId="urn:microsoft.com/office/officeart/2018/2/layout/IconVerticalSolidList"/>
    <dgm:cxn modelId="{74CCF01B-26D7-40BD-8D1A-C50C685B6E2F}" type="presParOf" srcId="{02240800-6750-4BB5-8345-04C656DBACA3}" destId="{B92DE953-CC83-413E-885E-E3F4D32C0E5C}" srcOrd="3" destOrd="0" presId="urn:microsoft.com/office/officeart/2018/2/layout/IconVerticalSolidList"/>
    <dgm:cxn modelId="{B0C3047C-118B-442D-897B-44684B9D1188}" type="presParOf" srcId="{02240800-6750-4BB5-8345-04C656DBACA3}" destId="{372B20A2-DA03-4C64-9316-B825B8C4C485}" srcOrd="4" destOrd="0" presId="urn:microsoft.com/office/officeart/2018/2/layout/IconVerticalSolidList"/>
    <dgm:cxn modelId="{0044AA20-D54A-4EB7-B4DF-7FDD3DF5AE2B}" type="presParOf" srcId="{B2B3DB02-792D-4546-94DD-CDD55F581D3A}" destId="{E086EF7F-2755-4AED-9486-DF4FC32DBAF6}" srcOrd="3" destOrd="0" presId="urn:microsoft.com/office/officeart/2018/2/layout/IconVerticalSolidList"/>
    <dgm:cxn modelId="{C6C1240C-653C-49A9-88E2-968D42D02BB7}" type="presParOf" srcId="{B2B3DB02-792D-4546-94DD-CDD55F581D3A}" destId="{4AE0AB91-FF6A-4107-BC8C-ADD11E5705E7}" srcOrd="4" destOrd="0" presId="urn:microsoft.com/office/officeart/2018/2/layout/IconVerticalSolidList"/>
    <dgm:cxn modelId="{44397E73-685A-4449-A7DB-FA478651A0B2}" type="presParOf" srcId="{4AE0AB91-FF6A-4107-BC8C-ADD11E5705E7}" destId="{74546092-CCC9-4800-A13D-10A95A1941F3}" srcOrd="0" destOrd="0" presId="urn:microsoft.com/office/officeart/2018/2/layout/IconVerticalSolidList"/>
    <dgm:cxn modelId="{71035700-10F7-4D75-B9F9-1A2DDDD2A018}" type="presParOf" srcId="{4AE0AB91-FF6A-4107-BC8C-ADD11E5705E7}" destId="{5F0F6C9B-70DE-45B4-A790-25A429C08102}" srcOrd="1" destOrd="0" presId="urn:microsoft.com/office/officeart/2018/2/layout/IconVerticalSolidList"/>
    <dgm:cxn modelId="{B55C876B-9DE0-40A1-B0FA-D4BA1B5D6805}" type="presParOf" srcId="{4AE0AB91-FF6A-4107-BC8C-ADD11E5705E7}" destId="{8F2394EC-9F04-490C-B829-2E91F1C2A0AE}" srcOrd="2" destOrd="0" presId="urn:microsoft.com/office/officeart/2018/2/layout/IconVerticalSolidList"/>
    <dgm:cxn modelId="{926FE099-757E-4939-9D77-47B612A25C2C}" type="presParOf" srcId="{4AE0AB91-FF6A-4107-BC8C-ADD11E5705E7}" destId="{4A44031F-C7E9-4EBE-A82E-512E4D361E64}" srcOrd="3" destOrd="0" presId="urn:microsoft.com/office/officeart/2018/2/layout/IconVerticalSolidList"/>
    <dgm:cxn modelId="{B7B40794-7604-4766-9F6F-3131D6163256}" type="presParOf" srcId="{4AE0AB91-FF6A-4107-BC8C-ADD11E5705E7}" destId="{28D097C7-EE32-4B11-9A8E-94A12DB1B506}"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313BC9-EAE8-42B0-826D-CAF819112A16}">
      <dsp:nvSpPr>
        <dsp:cNvPr id="0" name=""/>
        <dsp:cNvSpPr/>
      </dsp:nvSpPr>
      <dsp:spPr>
        <a:xfrm>
          <a:off x="481740" y="22073"/>
          <a:ext cx="1475437" cy="1475437"/>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EA8506-16FB-4541-A1D9-07132CA8CC1A}">
      <dsp:nvSpPr>
        <dsp:cNvPr id="0" name=""/>
        <dsp:cNvSpPr/>
      </dsp:nvSpPr>
      <dsp:spPr>
        <a:xfrm>
          <a:off x="796178" y="336511"/>
          <a:ext cx="846562" cy="846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6A0C406-370E-4020-AB87-708EDD31FC54}">
      <dsp:nvSpPr>
        <dsp:cNvPr id="0" name=""/>
        <dsp:cNvSpPr/>
      </dsp:nvSpPr>
      <dsp:spPr>
        <a:xfrm>
          <a:off x="10084" y="1957073"/>
          <a:ext cx="241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defRPr cap="all"/>
          </a:pPr>
          <a:r>
            <a:rPr lang="en-GB" sz="1600" kern="1200" cap="none" dirty="0"/>
            <a:t>Reduce duplication of effort</a:t>
          </a:r>
          <a:endParaRPr lang="en-US" sz="1600" kern="1200" cap="none" dirty="0"/>
        </a:p>
      </dsp:txBody>
      <dsp:txXfrm>
        <a:off x="10084" y="1957073"/>
        <a:ext cx="2418750" cy="720000"/>
      </dsp:txXfrm>
    </dsp:sp>
    <dsp:sp modelId="{9EB05A31-02A3-4F9C-8991-738A89215515}">
      <dsp:nvSpPr>
        <dsp:cNvPr id="0" name=""/>
        <dsp:cNvSpPr/>
      </dsp:nvSpPr>
      <dsp:spPr>
        <a:xfrm>
          <a:off x="3323771" y="22073"/>
          <a:ext cx="1475437" cy="1475437"/>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063CDC-848F-4AFD-9A9C-E8177CC20CB2}">
      <dsp:nvSpPr>
        <dsp:cNvPr id="0" name=""/>
        <dsp:cNvSpPr/>
      </dsp:nvSpPr>
      <dsp:spPr>
        <a:xfrm>
          <a:off x="3638209" y="336511"/>
          <a:ext cx="846562" cy="846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1B565E1-623B-48CA-8823-2F8AA26AE9F2}">
      <dsp:nvSpPr>
        <dsp:cNvPr id="0" name=""/>
        <dsp:cNvSpPr/>
      </dsp:nvSpPr>
      <dsp:spPr>
        <a:xfrm>
          <a:off x="2852115" y="1957073"/>
          <a:ext cx="241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defRPr cap="all"/>
          </a:pPr>
          <a:r>
            <a:rPr lang="en-GB" sz="1600" kern="1200" cap="none" dirty="0"/>
            <a:t>Increase collaboration and sharing of knowledge between departments</a:t>
          </a:r>
          <a:endParaRPr lang="en-US" sz="1600" kern="1200" cap="none" dirty="0"/>
        </a:p>
      </dsp:txBody>
      <dsp:txXfrm>
        <a:off x="2852115" y="1957073"/>
        <a:ext cx="2418750" cy="720000"/>
      </dsp:txXfrm>
    </dsp:sp>
    <dsp:sp modelId="{63CD6B26-2517-40D9-9961-78197022BE86}">
      <dsp:nvSpPr>
        <dsp:cNvPr id="0" name=""/>
        <dsp:cNvSpPr/>
      </dsp:nvSpPr>
      <dsp:spPr>
        <a:xfrm>
          <a:off x="6165803" y="22073"/>
          <a:ext cx="1475437" cy="1475437"/>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DD5B786-3C55-4448-9FDB-21E5291E8DEA}">
      <dsp:nvSpPr>
        <dsp:cNvPr id="0" name=""/>
        <dsp:cNvSpPr/>
      </dsp:nvSpPr>
      <dsp:spPr>
        <a:xfrm>
          <a:off x="6480240" y="336511"/>
          <a:ext cx="846562" cy="8465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775549B-AD5B-46DA-B229-06BA91CD68A5}">
      <dsp:nvSpPr>
        <dsp:cNvPr id="0" name=""/>
        <dsp:cNvSpPr/>
      </dsp:nvSpPr>
      <dsp:spPr>
        <a:xfrm>
          <a:off x="5694146" y="1957073"/>
          <a:ext cx="241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defRPr cap="all"/>
          </a:pPr>
          <a:r>
            <a:rPr lang="en-GB" sz="1600" i="0" u="none" kern="1200" cap="none" dirty="0"/>
            <a:t>Stimulate idea generation and break down silos</a:t>
          </a:r>
          <a:endParaRPr lang="en-US" sz="1600" i="0" u="none" kern="1200" cap="none" dirty="0"/>
        </a:p>
      </dsp:txBody>
      <dsp:txXfrm>
        <a:off x="5694146" y="1957073"/>
        <a:ext cx="2418750" cy="72000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3333B7-8B24-475D-9B22-C1BDBB817338}">
      <dsp:nvSpPr>
        <dsp:cNvPr id="0" name=""/>
        <dsp:cNvSpPr/>
      </dsp:nvSpPr>
      <dsp:spPr>
        <a:xfrm>
          <a:off x="795573" y="93442"/>
          <a:ext cx="846719" cy="84671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0A9A583-E651-4FC0-A203-4EFBBC42BF12}">
      <dsp:nvSpPr>
        <dsp:cNvPr id="0" name=""/>
        <dsp:cNvSpPr/>
      </dsp:nvSpPr>
      <dsp:spPr>
        <a:xfrm>
          <a:off x="9334" y="1048188"/>
          <a:ext cx="2419197" cy="362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defRPr b="1"/>
          </a:pPr>
          <a:r>
            <a:rPr lang="en-GB" sz="2700" kern="1200" dirty="0"/>
            <a:t>Performance</a:t>
          </a:r>
          <a:endParaRPr lang="en-US" sz="2700" kern="1200" dirty="0"/>
        </a:p>
      </dsp:txBody>
      <dsp:txXfrm>
        <a:off x="9334" y="1048188"/>
        <a:ext cx="2419197" cy="362879"/>
      </dsp:txXfrm>
    </dsp:sp>
    <dsp:sp modelId="{15DE74CA-5CEB-4E1D-A8D9-5006954319EF}">
      <dsp:nvSpPr>
        <dsp:cNvPr id="0" name=""/>
        <dsp:cNvSpPr/>
      </dsp:nvSpPr>
      <dsp:spPr>
        <a:xfrm>
          <a:off x="9334" y="1461313"/>
          <a:ext cx="2419197" cy="1144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dirty="0"/>
            <a:t>Handling a large volume of users and content while maintaining responsive and fast loading times</a:t>
          </a:r>
          <a:endParaRPr lang="en-US" sz="1700" kern="1200" dirty="0"/>
        </a:p>
      </dsp:txBody>
      <dsp:txXfrm>
        <a:off x="9334" y="1461313"/>
        <a:ext cx="2419197" cy="1144391"/>
      </dsp:txXfrm>
    </dsp:sp>
    <dsp:sp modelId="{EFE6EDFA-D4CB-4B36-9038-A7E7B2D6A6F8}">
      <dsp:nvSpPr>
        <dsp:cNvPr id="0" name=""/>
        <dsp:cNvSpPr/>
      </dsp:nvSpPr>
      <dsp:spPr>
        <a:xfrm>
          <a:off x="3638130" y="93442"/>
          <a:ext cx="846719" cy="84671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03AAB42-D953-41C2-93E0-B310E782F64E}">
      <dsp:nvSpPr>
        <dsp:cNvPr id="0" name=""/>
        <dsp:cNvSpPr/>
      </dsp:nvSpPr>
      <dsp:spPr>
        <a:xfrm>
          <a:off x="2851891" y="1048188"/>
          <a:ext cx="2419197" cy="362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defRPr b="1"/>
          </a:pPr>
          <a:r>
            <a:rPr lang="en-GB" sz="2700" kern="1200"/>
            <a:t>Usability</a:t>
          </a:r>
          <a:endParaRPr lang="en-US" sz="2700" kern="1200"/>
        </a:p>
      </dsp:txBody>
      <dsp:txXfrm>
        <a:off x="2851891" y="1048188"/>
        <a:ext cx="2419197" cy="362879"/>
      </dsp:txXfrm>
    </dsp:sp>
    <dsp:sp modelId="{AC6AC6EA-2636-4A33-BE02-29AD6BA85974}">
      <dsp:nvSpPr>
        <dsp:cNvPr id="0" name=""/>
        <dsp:cNvSpPr/>
      </dsp:nvSpPr>
      <dsp:spPr>
        <a:xfrm>
          <a:off x="2851891" y="1461313"/>
          <a:ext cx="2419197" cy="1144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dirty="0"/>
            <a:t>Easy-to-use and intuitive interface </a:t>
          </a:r>
          <a:endParaRPr lang="en-US" sz="1700" kern="1200" dirty="0"/>
        </a:p>
      </dsp:txBody>
      <dsp:txXfrm>
        <a:off x="2851891" y="1461313"/>
        <a:ext cx="2419197" cy="1144391"/>
      </dsp:txXfrm>
    </dsp:sp>
    <dsp:sp modelId="{423E01E9-7FEC-4B20-8F89-8B0327F016AE}">
      <dsp:nvSpPr>
        <dsp:cNvPr id="0" name=""/>
        <dsp:cNvSpPr/>
      </dsp:nvSpPr>
      <dsp:spPr>
        <a:xfrm>
          <a:off x="6480688" y="93442"/>
          <a:ext cx="846719" cy="84671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B25FF18-2866-44D8-AA00-884840C678E3}">
      <dsp:nvSpPr>
        <dsp:cNvPr id="0" name=""/>
        <dsp:cNvSpPr/>
      </dsp:nvSpPr>
      <dsp:spPr>
        <a:xfrm>
          <a:off x="5694448" y="1048188"/>
          <a:ext cx="2419197" cy="362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defRPr b="1"/>
          </a:pPr>
          <a:r>
            <a:rPr lang="en-GB" sz="2700" kern="1200"/>
            <a:t>Reliability</a:t>
          </a:r>
          <a:endParaRPr lang="en-US" sz="2700" kern="1200"/>
        </a:p>
      </dsp:txBody>
      <dsp:txXfrm>
        <a:off x="5694448" y="1048188"/>
        <a:ext cx="2419197" cy="362879"/>
      </dsp:txXfrm>
    </dsp:sp>
    <dsp:sp modelId="{3BB2A315-198F-4E2A-8565-F21822DC42C9}">
      <dsp:nvSpPr>
        <dsp:cNvPr id="0" name=""/>
        <dsp:cNvSpPr/>
      </dsp:nvSpPr>
      <dsp:spPr>
        <a:xfrm>
          <a:off x="5694448" y="1461313"/>
          <a:ext cx="2419197" cy="1144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dirty="0"/>
            <a:t>Continuous availability and accessibility for users</a:t>
          </a:r>
          <a:endParaRPr lang="en-US" sz="1700" kern="1200" dirty="0"/>
        </a:p>
      </dsp:txBody>
      <dsp:txXfrm>
        <a:off x="5694448" y="1461313"/>
        <a:ext cx="2419197" cy="114439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26C053-238F-4705-ADCC-277E631AFBEA}">
      <dsp:nvSpPr>
        <dsp:cNvPr id="0" name=""/>
        <dsp:cNvSpPr/>
      </dsp:nvSpPr>
      <dsp:spPr>
        <a:xfrm>
          <a:off x="0" y="1349573"/>
          <a:ext cx="8122981" cy="0"/>
        </a:xfrm>
        <a:prstGeom prst="line">
          <a:avLst/>
        </a:prstGeom>
        <a:solidFill>
          <a:schemeClr val="lt1">
            <a:alpha val="90000"/>
            <a:hueOff val="0"/>
            <a:satOff val="0"/>
            <a:lumOff val="0"/>
            <a:alphaOff val="0"/>
          </a:schemeClr>
        </a:solidFill>
        <a:ln w="19050" cap="flat" cmpd="sng" algn="ctr">
          <a:solidFill>
            <a:schemeClr val="accent5">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5618E916-6AB8-4FBC-855F-CCD371C733AA}">
      <dsp:nvSpPr>
        <dsp:cNvPr id="0" name=""/>
        <dsp:cNvSpPr/>
      </dsp:nvSpPr>
      <dsp:spPr>
        <a:xfrm rot="8100000">
          <a:off x="41588" y="311023"/>
          <a:ext cx="198492" cy="198492"/>
        </a:xfrm>
        <a:prstGeom prst="teardrop">
          <a:avLst>
            <a:gd name="adj" fmla="val 11500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870FBF8-F3DF-47D9-B765-ED67E17C42ED}">
      <dsp:nvSpPr>
        <dsp:cNvPr id="0" name=""/>
        <dsp:cNvSpPr/>
      </dsp:nvSpPr>
      <dsp:spPr>
        <a:xfrm>
          <a:off x="63639" y="333074"/>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23DAFA16-A7B8-4242-BF0C-10AE5137E50C}">
      <dsp:nvSpPr>
        <dsp:cNvPr id="0" name=""/>
        <dsp:cNvSpPr/>
      </dsp:nvSpPr>
      <dsp:spPr>
        <a:xfrm>
          <a:off x="281190" y="550625"/>
          <a:ext cx="2251747"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114300" numCol="1" spcCol="1270" anchor="t" anchorCtr="0">
          <a:noAutofit/>
        </a:bodyPr>
        <a:lstStyle/>
        <a:p>
          <a:pPr marL="0" lvl="0" indent="0" algn="l" defTabSz="533400">
            <a:lnSpc>
              <a:spcPct val="90000"/>
            </a:lnSpc>
            <a:spcBef>
              <a:spcPct val="0"/>
            </a:spcBef>
            <a:spcAft>
              <a:spcPct val="35000"/>
            </a:spcAft>
            <a:buNone/>
          </a:pPr>
          <a:r>
            <a:rPr lang="en-GB" sz="1200" b="0" kern="1200" dirty="0">
              <a:latin typeface="Tenorite" pitchFamily="2" charset="0"/>
            </a:rPr>
            <a:t>Analysis/Software Requirements</a:t>
          </a:r>
          <a:endParaRPr lang="en-US" sz="1200" b="0" kern="1200" dirty="0">
            <a:latin typeface="Tenorite" pitchFamily="2" charset="0"/>
          </a:endParaRPr>
        </a:p>
      </dsp:txBody>
      <dsp:txXfrm>
        <a:off x="281190" y="550625"/>
        <a:ext cx="2251747" cy="798947"/>
      </dsp:txXfrm>
    </dsp:sp>
    <dsp:sp modelId="{CA2EEFDB-D6F6-470A-B027-77E824DE0368}">
      <dsp:nvSpPr>
        <dsp:cNvPr id="0" name=""/>
        <dsp:cNvSpPr/>
      </dsp:nvSpPr>
      <dsp:spPr>
        <a:xfrm>
          <a:off x="281190" y="269914"/>
          <a:ext cx="2251747"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Jan 2023</a:t>
          </a:r>
        </a:p>
      </dsp:txBody>
      <dsp:txXfrm>
        <a:off x="281190" y="269914"/>
        <a:ext cx="2251747" cy="280711"/>
      </dsp:txXfrm>
    </dsp:sp>
    <dsp:sp modelId="{510A8E46-BE75-4949-9517-1E7F5827C6D3}">
      <dsp:nvSpPr>
        <dsp:cNvPr id="0" name=""/>
        <dsp:cNvSpPr/>
      </dsp:nvSpPr>
      <dsp:spPr>
        <a:xfrm>
          <a:off x="140834" y="550625"/>
          <a:ext cx="0" cy="798947"/>
        </a:xfrm>
        <a:prstGeom prst="line">
          <a:avLst/>
        </a:prstGeom>
        <a:noFill/>
        <a:ln w="12700" cap="flat"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64445905-B788-43ED-8959-A2A46AD06840}">
      <dsp:nvSpPr>
        <dsp:cNvPr id="0" name=""/>
        <dsp:cNvSpPr/>
      </dsp:nvSpPr>
      <dsp:spPr>
        <a:xfrm>
          <a:off x="115570" y="1324309"/>
          <a:ext cx="50528" cy="50528"/>
        </a:xfrm>
        <a:prstGeom prst="ellipse">
          <a:avLst/>
        </a:prstGeom>
        <a:solidFill>
          <a:schemeClr val="accent5">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7C4CD09-F32D-4C5D-906F-038304807264}">
      <dsp:nvSpPr>
        <dsp:cNvPr id="0" name=""/>
        <dsp:cNvSpPr/>
      </dsp:nvSpPr>
      <dsp:spPr>
        <a:xfrm rot="18900000">
          <a:off x="1398062" y="2189630"/>
          <a:ext cx="198492" cy="198492"/>
        </a:xfrm>
        <a:prstGeom prst="teardrop">
          <a:avLst>
            <a:gd name="adj" fmla="val 115000"/>
          </a:avLst>
        </a:prstGeom>
        <a:solidFill>
          <a:schemeClr val="accent5">
            <a:hueOff val="-4015996"/>
            <a:satOff val="717"/>
            <a:lumOff val="-1569"/>
            <a:alphaOff val="0"/>
          </a:schemeClr>
        </a:solidFill>
        <a:ln w="12700" cap="flat" cmpd="sng" algn="ctr">
          <a:solidFill>
            <a:schemeClr val="accent5">
              <a:hueOff val="-4015996"/>
              <a:satOff val="717"/>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619F106-70C3-4B8F-8995-174F8A1E281C}">
      <dsp:nvSpPr>
        <dsp:cNvPr id="0" name=""/>
        <dsp:cNvSpPr/>
      </dsp:nvSpPr>
      <dsp:spPr>
        <a:xfrm>
          <a:off x="1420113" y="2211681"/>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2596BBD8-1B22-4D57-870E-CE9FE957C113}">
      <dsp:nvSpPr>
        <dsp:cNvPr id="0" name=""/>
        <dsp:cNvSpPr/>
      </dsp:nvSpPr>
      <dsp:spPr>
        <a:xfrm>
          <a:off x="1637664" y="1349573"/>
          <a:ext cx="2251747"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0" bIns="76200" numCol="1" spcCol="1270" anchor="b"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Foundation scope 1</a:t>
          </a:r>
        </a:p>
        <a:p>
          <a:pPr marL="0" lvl="0" indent="0" algn="l" defTabSz="533400">
            <a:lnSpc>
              <a:spcPct val="90000"/>
            </a:lnSpc>
            <a:spcBef>
              <a:spcPct val="0"/>
            </a:spcBef>
            <a:spcAft>
              <a:spcPct val="35000"/>
            </a:spcAft>
            <a:buNone/>
          </a:pPr>
          <a:r>
            <a:rPr lang="en-GB" sz="1200" b="0" kern="1200">
              <a:latin typeface="Tenorite" pitchFamily="2" charset="0"/>
            </a:rPr>
            <a:t>DevOps &amp; Environment Development Setup</a:t>
          </a:r>
          <a:endParaRPr lang="en-US" sz="1200" b="0" kern="1200">
            <a:latin typeface="Tenorite" pitchFamily="2" charset="0"/>
          </a:endParaRPr>
        </a:p>
      </dsp:txBody>
      <dsp:txXfrm>
        <a:off x="1637664" y="1349573"/>
        <a:ext cx="2251747" cy="798947"/>
      </dsp:txXfrm>
    </dsp:sp>
    <dsp:sp modelId="{B3B8E7C4-4DB9-4271-A4D6-AADA1849AC33}">
      <dsp:nvSpPr>
        <dsp:cNvPr id="0" name=""/>
        <dsp:cNvSpPr/>
      </dsp:nvSpPr>
      <dsp:spPr>
        <a:xfrm>
          <a:off x="1637664" y="2148521"/>
          <a:ext cx="2251747"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Feb 2023</a:t>
          </a:r>
        </a:p>
      </dsp:txBody>
      <dsp:txXfrm>
        <a:off x="1637664" y="2148521"/>
        <a:ext cx="2251747" cy="280711"/>
      </dsp:txXfrm>
    </dsp:sp>
    <dsp:sp modelId="{D6ED8A4C-AD68-478C-9F61-8D0ED2A12BEA}">
      <dsp:nvSpPr>
        <dsp:cNvPr id="0" name=""/>
        <dsp:cNvSpPr/>
      </dsp:nvSpPr>
      <dsp:spPr>
        <a:xfrm>
          <a:off x="1497309" y="1349573"/>
          <a:ext cx="0" cy="798947"/>
        </a:xfrm>
        <a:prstGeom prst="line">
          <a:avLst/>
        </a:prstGeom>
        <a:noFill/>
        <a:ln w="12700" cap="flat" cmpd="sng" algn="ctr">
          <a:solidFill>
            <a:schemeClr val="accent5">
              <a:hueOff val="-4015996"/>
              <a:satOff val="717"/>
              <a:lumOff val="-1569"/>
              <a:alphaOff val="0"/>
            </a:schemeClr>
          </a:solidFill>
          <a:prstDash val="dash"/>
        </a:ln>
        <a:effectLst/>
      </dsp:spPr>
      <dsp:style>
        <a:lnRef idx="1">
          <a:scrgbClr r="0" g="0" b="0"/>
        </a:lnRef>
        <a:fillRef idx="0">
          <a:scrgbClr r="0" g="0" b="0"/>
        </a:fillRef>
        <a:effectRef idx="0">
          <a:scrgbClr r="0" g="0" b="0"/>
        </a:effectRef>
        <a:fontRef idx="minor"/>
      </dsp:style>
    </dsp:sp>
    <dsp:sp modelId="{14C81DE6-D506-4B3D-9C05-96DD6AF91391}">
      <dsp:nvSpPr>
        <dsp:cNvPr id="0" name=""/>
        <dsp:cNvSpPr/>
      </dsp:nvSpPr>
      <dsp:spPr>
        <a:xfrm>
          <a:off x="1472045" y="1324309"/>
          <a:ext cx="50528" cy="50528"/>
        </a:xfrm>
        <a:prstGeom prst="ellipse">
          <a:avLst/>
        </a:prstGeom>
        <a:solidFill>
          <a:schemeClr val="accent5">
            <a:hueOff val="-4015996"/>
            <a:satOff val="717"/>
            <a:lumOff val="-1569"/>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24E58E-09FC-4DE9-88A5-AD69420D92AD}">
      <dsp:nvSpPr>
        <dsp:cNvPr id="0" name=""/>
        <dsp:cNvSpPr/>
      </dsp:nvSpPr>
      <dsp:spPr>
        <a:xfrm rot="8100000">
          <a:off x="2754536" y="311023"/>
          <a:ext cx="198492" cy="198492"/>
        </a:xfrm>
        <a:prstGeom prst="teardrop">
          <a:avLst>
            <a:gd name="adj" fmla="val 115000"/>
          </a:avLst>
        </a:prstGeom>
        <a:solidFill>
          <a:schemeClr val="accent5">
            <a:hueOff val="-8031992"/>
            <a:satOff val="1435"/>
            <a:lumOff val="-3137"/>
            <a:alphaOff val="0"/>
          </a:schemeClr>
        </a:solidFill>
        <a:ln w="12700" cap="flat" cmpd="sng" algn="ctr">
          <a:solidFill>
            <a:schemeClr val="accent5">
              <a:hueOff val="-8031992"/>
              <a:satOff val="1435"/>
              <a:lumOff val="-313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FC6185-4C6D-4164-A1D4-4FE95B3C9088}">
      <dsp:nvSpPr>
        <dsp:cNvPr id="0" name=""/>
        <dsp:cNvSpPr/>
      </dsp:nvSpPr>
      <dsp:spPr>
        <a:xfrm>
          <a:off x="2776587" y="333074"/>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55D9D7CA-1C19-48FA-B166-501EAFA51435}">
      <dsp:nvSpPr>
        <dsp:cNvPr id="0" name=""/>
        <dsp:cNvSpPr/>
      </dsp:nvSpPr>
      <dsp:spPr>
        <a:xfrm>
          <a:off x="2994139" y="550625"/>
          <a:ext cx="2251747"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114300" numCol="1" spcCol="1270" anchor="t" anchorCtr="0">
          <a:noAutofit/>
        </a:bodyPr>
        <a:lstStyle/>
        <a:p>
          <a:pPr marL="0" lvl="0" indent="0" algn="l" defTabSz="533400">
            <a:lnSpc>
              <a:spcPct val="90000"/>
            </a:lnSpc>
            <a:spcBef>
              <a:spcPct val="0"/>
            </a:spcBef>
            <a:spcAft>
              <a:spcPct val="35000"/>
            </a:spcAft>
            <a:buNone/>
          </a:pPr>
          <a:r>
            <a:rPr lang="en-GB" sz="1200" b="0" kern="1200" dirty="0">
              <a:latin typeface="Tenorite" pitchFamily="2" charset="0"/>
            </a:rPr>
            <a:t>Development -</a:t>
          </a:r>
        </a:p>
        <a:p>
          <a:pPr marL="0" lvl="0" indent="0" algn="l" defTabSz="533400">
            <a:lnSpc>
              <a:spcPct val="90000"/>
            </a:lnSpc>
            <a:spcBef>
              <a:spcPct val="0"/>
            </a:spcBef>
            <a:spcAft>
              <a:spcPct val="35000"/>
            </a:spcAft>
            <a:buNone/>
          </a:pPr>
          <a:r>
            <a:rPr lang="en-GB" sz="1200" b="0" kern="1200" dirty="0">
              <a:latin typeface="Tenorite" pitchFamily="2" charset="0"/>
            </a:rPr>
            <a:t>Sprint 1 &amp; 2 begins </a:t>
          </a:r>
          <a:endParaRPr lang="en-US" sz="1200" b="0" kern="1200" dirty="0">
            <a:latin typeface="Tenorite" pitchFamily="2" charset="0"/>
          </a:endParaRPr>
        </a:p>
      </dsp:txBody>
      <dsp:txXfrm>
        <a:off x="2994139" y="550625"/>
        <a:ext cx="2251747" cy="798947"/>
      </dsp:txXfrm>
    </dsp:sp>
    <dsp:sp modelId="{9F963495-D6CA-418A-835E-6F55E1F3C5E2}">
      <dsp:nvSpPr>
        <dsp:cNvPr id="0" name=""/>
        <dsp:cNvSpPr/>
      </dsp:nvSpPr>
      <dsp:spPr>
        <a:xfrm>
          <a:off x="2994139" y="269914"/>
          <a:ext cx="2251747"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March 2023</a:t>
          </a:r>
        </a:p>
      </dsp:txBody>
      <dsp:txXfrm>
        <a:off x="2994139" y="269914"/>
        <a:ext cx="2251747" cy="280711"/>
      </dsp:txXfrm>
    </dsp:sp>
    <dsp:sp modelId="{70FAE068-AB34-4C02-980C-D733FD558DB3}">
      <dsp:nvSpPr>
        <dsp:cNvPr id="0" name=""/>
        <dsp:cNvSpPr/>
      </dsp:nvSpPr>
      <dsp:spPr>
        <a:xfrm>
          <a:off x="2853783" y="550625"/>
          <a:ext cx="0" cy="798947"/>
        </a:xfrm>
        <a:prstGeom prst="line">
          <a:avLst/>
        </a:prstGeom>
        <a:noFill/>
        <a:ln w="12700" cap="flat" cmpd="sng" algn="ctr">
          <a:solidFill>
            <a:schemeClr val="accent5">
              <a:hueOff val="-8031992"/>
              <a:satOff val="1435"/>
              <a:lumOff val="-3137"/>
              <a:alphaOff val="0"/>
            </a:schemeClr>
          </a:solidFill>
          <a:prstDash val="dash"/>
        </a:ln>
        <a:effectLst/>
      </dsp:spPr>
      <dsp:style>
        <a:lnRef idx="1">
          <a:scrgbClr r="0" g="0" b="0"/>
        </a:lnRef>
        <a:fillRef idx="0">
          <a:scrgbClr r="0" g="0" b="0"/>
        </a:fillRef>
        <a:effectRef idx="0">
          <a:scrgbClr r="0" g="0" b="0"/>
        </a:effectRef>
        <a:fontRef idx="minor"/>
      </dsp:style>
    </dsp:sp>
    <dsp:sp modelId="{4CF366B0-5635-4C00-B12B-C88EB7C065CD}">
      <dsp:nvSpPr>
        <dsp:cNvPr id="0" name=""/>
        <dsp:cNvSpPr/>
      </dsp:nvSpPr>
      <dsp:spPr>
        <a:xfrm>
          <a:off x="2828519" y="1324309"/>
          <a:ext cx="50528" cy="50528"/>
        </a:xfrm>
        <a:prstGeom prst="ellipse">
          <a:avLst/>
        </a:prstGeom>
        <a:solidFill>
          <a:schemeClr val="accent5">
            <a:hueOff val="-8031992"/>
            <a:satOff val="1435"/>
            <a:lumOff val="-3137"/>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433D6AE-4E97-407A-8277-55EB82DB28E7}">
      <dsp:nvSpPr>
        <dsp:cNvPr id="0" name=""/>
        <dsp:cNvSpPr/>
      </dsp:nvSpPr>
      <dsp:spPr>
        <a:xfrm rot="18900000">
          <a:off x="4111011" y="2189630"/>
          <a:ext cx="198492" cy="198492"/>
        </a:xfrm>
        <a:prstGeom prst="teardrop">
          <a:avLst>
            <a:gd name="adj" fmla="val 115000"/>
          </a:avLst>
        </a:prstGeom>
        <a:solidFill>
          <a:schemeClr val="accent5">
            <a:hueOff val="-12047988"/>
            <a:satOff val="2152"/>
            <a:lumOff val="-4706"/>
            <a:alphaOff val="0"/>
          </a:schemeClr>
        </a:solidFill>
        <a:ln w="12700" cap="flat" cmpd="sng" algn="ctr">
          <a:solidFill>
            <a:schemeClr val="accent5">
              <a:hueOff val="-12047988"/>
              <a:satOff val="2152"/>
              <a:lumOff val="-470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15A7D2F-3D01-4AF5-902B-1BD5828D36C5}">
      <dsp:nvSpPr>
        <dsp:cNvPr id="0" name=""/>
        <dsp:cNvSpPr/>
      </dsp:nvSpPr>
      <dsp:spPr>
        <a:xfrm>
          <a:off x="4133062" y="2211681"/>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80E0AB30-4519-4135-81ED-B313683FC81F}">
      <dsp:nvSpPr>
        <dsp:cNvPr id="0" name=""/>
        <dsp:cNvSpPr/>
      </dsp:nvSpPr>
      <dsp:spPr>
        <a:xfrm>
          <a:off x="4350613" y="1349573"/>
          <a:ext cx="2244765"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0" bIns="76200" numCol="1" spcCol="1270" anchor="b" anchorCtr="0">
          <a:noAutofit/>
        </a:bodyPr>
        <a:lstStyle/>
        <a:p>
          <a:pPr marL="0" lvl="0" indent="0" algn="l" defTabSz="533400">
            <a:lnSpc>
              <a:spcPct val="90000"/>
            </a:lnSpc>
            <a:spcBef>
              <a:spcPct val="0"/>
            </a:spcBef>
            <a:spcAft>
              <a:spcPct val="35000"/>
            </a:spcAft>
            <a:buNone/>
          </a:pPr>
          <a:r>
            <a:rPr lang="en-GB" sz="1200" b="0" kern="1200" dirty="0">
              <a:latin typeface="Tenorite" pitchFamily="2" charset="0"/>
            </a:rPr>
            <a:t>Development –</a:t>
          </a:r>
          <a:br>
            <a:rPr lang="en-GB" sz="1200" b="0" kern="1200" dirty="0">
              <a:latin typeface="Tenorite" pitchFamily="2" charset="0"/>
            </a:rPr>
          </a:br>
          <a:r>
            <a:rPr lang="en-GB" sz="1200" b="0" kern="1200" dirty="0">
              <a:latin typeface="Tenorite" pitchFamily="2" charset="0"/>
            </a:rPr>
            <a:t>Sprint 1 &amp; 2 completed</a:t>
          </a:r>
          <a:endParaRPr lang="en-US" sz="1200" b="0" kern="1200" dirty="0">
            <a:latin typeface="Tenorite" pitchFamily="2" charset="0"/>
          </a:endParaRPr>
        </a:p>
        <a:p>
          <a:pPr marL="0" lvl="0" indent="0" algn="l" defTabSz="533400">
            <a:lnSpc>
              <a:spcPct val="90000"/>
            </a:lnSpc>
            <a:spcBef>
              <a:spcPct val="0"/>
            </a:spcBef>
            <a:spcAft>
              <a:spcPct val="35000"/>
            </a:spcAft>
            <a:buNone/>
          </a:pPr>
          <a:r>
            <a:rPr lang="en-GB" sz="1200" b="0" kern="1200" dirty="0">
              <a:latin typeface="Tenorite" pitchFamily="2" charset="0"/>
            </a:rPr>
            <a:t>Sprint 3 begins </a:t>
          </a:r>
          <a:endParaRPr lang="en-US" sz="1200" b="0" kern="1200" dirty="0">
            <a:latin typeface="Tenorite" pitchFamily="2" charset="0"/>
          </a:endParaRPr>
        </a:p>
      </dsp:txBody>
      <dsp:txXfrm>
        <a:off x="4350613" y="1349573"/>
        <a:ext cx="2244765" cy="798947"/>
      </dsp:txXfrm>
    </dsp:sp>
    <dsp:sp modelId="{E76AFE95-A5CD-49DC-95EA-EC5736BC9CD8}">
      <dsp:nvSpPr>
        <dsp:cNvPr id="0" name=""/>
        <dsp:cNvSpPr/>
      </dsp:nvSpPr>
      <dsp:spPr>
        <a:xfrm>
          <a:off x="4350613" y="2148521"/>
          <a:ext cx="2244765"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April 2023</a:t>
          </a:r>
        </a:p>
      </dsp:txBody>
      <dsp:txXfrm>
        <a:off x="4350613" y="2148521"/>
        <a:ext cx="2244765" cy="280711"/>
      </dsp:txXfrm>
    </dsp:sp>
    <dsp:sp modelId="{7A4E8C83-5A20-4398-9E34-4699B6806E8D}">
      <dsp:nvSpPr>
        <dsp:cNvPr id="0" name=""/>
        <dsp:cNvSpPr/>
      </dsp:nvSpPr>
      <dsp:spPr>
        <a:xfrm>
          <a:off x="4210257" y="1349573"/>
          <a:ext cx="0" cy="798947"/>
        </a:xfrm>
        <a:prstGeom prst="line">
          <a:avLst/>
        </a:prstGeom>
        <a:noFill/>
        <a:ln w="12700" cap="flat" cmpd="sng" algn="ctr">
          <a:solidFill>
            <a:schemeClr val="accent5">
              <a:hueOff val="-12047988"/>
              <a:satOff val="2152"/>
              <a:lumOff val="-4706"/>
              <a:alphaOff val="0"/>
            </a:schemeClr>
          </a:solidFill>
          <a:prstDash val="dash"/>
        </a:ln>
        <a:effectLst/>
      </dsp:spPr>
      <dsp:style>
        <a:lnRef idx="1">
          <a:scrgbClr r="0" g="0" b="0"/>
        </a:lnRef>
        <a:fillRef idx="0">
          <a:scrgbClr r="0" g="0" b="0"/>
        </a:fillRef>
        <a:effectRef idx="0">
          <a:scrgbClr r="0" g="0" b="0"/>
        </a:effectRef>
        <a:fontRef idx="minor"/>
      </dsp:style>
    </dsp:sp>
    <dsp:sp modelId="{E7F9FDA8-C8D7-45EC-9240-81DD4DE1191B}">
      <dsp:nvSpPr>
        <dsp:cNvPr id="0" name=""/>
        <dsp:cNvSpPr/>
      </dsp:nvSpPr>
      <dsp:spPr>
        <a:xfrm>
          <a:off x="4184558" y="1324309"/>
          <a:ext cx="50528" cy="50528"/>
        </a:xfrm>
        <a:prstGeom prst="ellipse">
          <a:avLst/>
        </a:prstGeom>
        <a:solidFill>
          <a:schemeClr val="accent5">
            <a:hueOff val="-12047988"/>
            <a:satOff val="2152"/>
            <a:lumOff val="-4706"/>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47B1A6-40DA-4EE5-8725-4E3DF86A6CB7}">
      <dsp:nvSpPr>
        <dsp:cNvPr id="0" name=""/>
        <dsp:cNvSpPr/>
      </dsp:nvSpPr>
      <dsp:spPr>
        <a:xfrm rot="8100000">
          <a:off x="5459074" y="311023"/>
          <a:ext cx="198492" cy="198492"/>
        </a:xfrm>
        <a:prstGeom prst="teardrop">
          <a:avLst>
            <a:gd name="adj" fmla="val 115000"/>
          </a:avLst>
        </a:prstGeom>
        <a:solidFill>
          <a:schemeClr val="accent5">
            <a:hueOff val="-16063984"/>
            <a:satOff val="2870"/>
            <a:lumOff val="-6275"/>
            <a:alphaOff val="0"/>
          </a:schemeClr>
        </a:solidFill>
        <a:ln w="12700" cap="flat" cmpd="sng" algn="ctr">
          <a:solidFill>
            <a:schemeClr val="accent5">
              <a:hueOff val="-16063984"/>
              <a:satOff val="2870"/>
              <a:lumOff val="-627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B30F96-F744-47EE-9690-74602770202E}">
      <dsp:nvSpPr>
        <dsp:cNvPr id="0" name=""/>
        <dsp:cNvSpPr/>
      </dsp:nvSpPr>
      <dsp:spPr>
        <a:xfrm>
          <a:off x="5481124" y="333074"/>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562754F6-33A0-4A2D-AEB7-8DA8797B9671}">
      <dsp:nvSpPr>
        <dsp:cNvPr id="0" name=""/>
        <dsp:cNvSpPr/>
      </dsp:nvSpPr>
      <dsp:spPr>
        <a:xfrm>
          <a:off x="5698676" y="550625"/>
          <a:ext cx="2244765"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114300" numCol="1" spcCol="1270" anchor="t"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Development completed</a:t>
          </a:r>
        </a:p>
        <a:p>
          <a:pPr marL="0" lvl="0" indent="0" algn="l" defTabSz="533400">
            <a:lnSpc>
              <a:spcPct val="90000"/>
            </a:lnSpc>
            <a:spcBef>
              <a:spcPct val="0"/>
            </a:spcBef>
            <a:spcAft>
              <a:spcPct val="35000"/>
            </a:spcAft>
            <a:buNone/>
          </a:pPr>
          <a:r>
            <a:rPr lang="en-GB" sz="1200" b="0" kern="1200">
              <a:latin typeface="Tenorite" pitchFamily="2" charset="0"/>
            </a:rPr>
            <a:t>Publish to userbase</a:t>
          </a:r>
          <a:br>
            <a:rPr lang="en-GB" sz="1200" b="0" kern="1200">
              <a:latin typeface="Tenorite" pitchFamily="2" charset="0"/>
            </a:rPr>
          </a:br>
          <a:endParaRPr lang="en-US" sz="1200" b="1" kern="1200">
            <a:latin typeface="Tenorite" pitchFamily="2" charset="0"/>
          </a:endParaRPr>
        </a:p>
      </dsp:txBody>
      <dsp:txXfrm>
        <a:off x="5698676" y="550625"/>
        <a:ext cx="2244765" cy="798947"/>
      </dsp:txXfrm>
    </dsp:sp>
    <dsp:sp modelId="{415CC563-D3B8-434A-AED5-9C01C9A9F1D0}">
      <dsp:nvSpPr>
        <dsp:cNvPr id="0" name=""/>
        <dsp:cNvSpPr/>
      </dsp:nvSpPr>
      <dsp:spPr>
        <a:xfrm>
          <a:off x="5698676" y="269914"/>
          <a:ext cx="2244765"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May/June 2023</a:t>
          </a:r>
        </a:p>
      </dsp:txBody>
      <dsp:txXfrm>
        <a:off x="5698676" y="269914"/>
        <a:ext cx="2244765" cy="280711"/>
      </dsp:txXfrm>
    </dsp:sp>
    <dsp:sp modelId="{F45628E2-BE5B-4971-A85C-50039CB3C1C4}">
      <dsp:nvSpPr>
        <dsp:cNvPr id="0" name=""/>
        <dsp:cNvSpPr/>
      </dsp:nvSpPr>
      <dsp:spPr>
        <a:xfrm>
          <a:off x="5558320" y="550625"/>
          <a:ext cx="0" cy="798947"/>
        </a:xfrm>
        <a:prstGeom prst="line">
          <a:avLst/>
        </a:prstGeom>
        <a:noFill/>
        <a:ln w="12700" cap="flat" cmpd="sng" algn="ctr">
          <a:solidFill>
            <a:schemeClr val="accent5">
              <a:hueOff val="-16063984"/>
              <a:satOff val="2870"/>
              <a:lumOff val="-6275"/>
              <a:alphaOff val="0"/>
            </a:schemeClr>
          </a:solidFill>
          <a:prstDash val="dash"/>
        </a:ln>
        <a:effectLst/>
      </dsp:spPr>
      <dsp:style>
        <a:lnRef idx="1">
          <a:scrgbClr r="0" g="0" b="0"/>
        </a:lnRef>
        <a:fillRef idx="0">
          <a:scrgbClr r="0" g="0" b="0"/>
        </a:fillRef>
        <a:effectRef idx="0">
          <a:scrgbClr r="0" g="0" b="0"/>
        </a:effectRef>
        <a:fontRef idx="minor"/>
      </dsp:style>
    </dsp:sp>
    <dsp:sp modelId="{36FD1C81-E40F-42DC-96F6-03D3F9495363}">
      <dsp:nvSpPr>
        <dsp:cNvPr id="0" name=""/>
        <dsp:cNvSpPr/>
      </dsp:nvSpPr>
      <dsp:spPr>
        <a:xfrm>
          <a:off x="5532621" y="1324309"/>
          <a:ext cx="50528" cy="50528"/>
        </a:xfrm>
        <a:prstGeom prst="ellipse">
          <a:avLst/>
        </a:prstGeom>
        <a:solidFill>
          <a:schemeClr val="accent5">
            <a:hueOff val="-16063984"/>
            <a:satOff val="2870"/>
            <a:lumOff val="-6275"/>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49582B-3643-42E7-845D-381BCA8BB4EB}">
      <dsp:nvSpPr>
        <dsp:cNvPr id="0" name=""/>
        <dsp:cNvSpPr/>
      </dsp:nvSpPr>
      <dsp:spPr>
        <a:xfrm>
          <a:off x="343899" y="294001"/>
          <a:ext cx="1073337" cy="107333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3515C90-E12E-4A5E-9453-E474E43A8DEE}">
      <dsp:nvSpPr>
        <dsp:cNvPr id="0" name=""/>
        <dsp:cNvSpPr/>
      </dsp:nvSpPr>
      <dsp:spPr>
        <a:xfrm>
          <a:off x="572644" y="522745"/>
          <a:ext cx="615849" cy="6158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1F83A57-AFF0-4E67-9A1D-20D389DFACB1}">
      <dsp:nvSpPr>
        <dsp:cNvPr id="0" name=""/>
        <dsp:cNvSpPr/>
      </dsp:nvSpPr>
      <dsp:spPr>
        <a:xfrm>
          <a:off x="783" y="1701657"/>
          <a:ext cx="1759570" cy="7038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GB" sz="1500" kern="1200" cap="none" dirty="0">
              <a:solidFill>
                <a:schemeClr val="bg1"/>
              </a:solidFill>
            </a:rPr>
            <a:t>Test cases for the knowledge sharing platform</a:t>
          </a:r>
          <a:endParaRPr lang="en-US" sz="1500" kern="1200" cap="none" dirty="0">
            <a:solidFill>
              <a:schemeClr val="bg1"/>
            </a:solidFill>
          </a:endParaRPr>
        </a:p>
      </dsp:txBody>
      <dsp:txXfrm>
        <a:off x="783" y="1701657"/>
        <a:ext cx="1759570" cy="703828"/>
      </dsp:txXfrm>
    </dsp:sp>
    <dsp:sp modelId="{530733AA-822C-4841-B60B-CD1C40D080A5}">
      <dsp:nvSpPr>
        <dsp:cNvPr id="0" name=""/>
        <dsp:cNvSpPr/>
      </dsp:nvSpPr>
      <dsp:spPr>
        <a:xfrm>
          <a:off x="2411395" y="294001"/>
          <a:ext cx="1073337" cy="107333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FC4C649-147A-4401-B106-B0DB036BA0AA}">
      <dsp:nvSpPr>
        <dsp:cNvPr id="0" name=""/>
        <dsp:cNvSpPr/>
      </dsp:nvSpPr>
      <dsp:spPr>
        <a:xfrm>
          <a:off x="2640139" y="522745"/>
          <a:ext cx="615849" cy="6158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76CE9F0-4156-457A-B574-1EE46A588A5B}">
      <dsp:nvSpPr>
        <dsp:cNvPr id="0" name=""/>
        <dsp:cNvSpPr/>
      </dsp:nvSpPr>
      <dsp:spPr>
        <a:xfrm>
          <a:off x="2068278" y="1701657"/>
          <a:ext cx="1759570" cy="7038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GB" sz="1500" kern="1200" cap="none" dirty="0">
              <a:solidFill>
                <a:schemeClr val="bg1"/>
              </a:solidFill>
            </a:rPr>
            <a:t>Covers all functional requirements in phase 1</a:t>
          </a:r>
          <a:endParaRPr lang="en-US" sz="1500" kern="1200" cap="none" dirty="0">
            <a:solidFill>
              <a:schemeClr val="bg1"/>
            </a:solidFill>
          </a:endParaRPr>
        </a:p>
      </dsp:txBody>
      <dsp:txXfrm>
        <a:off x="2068278" y="1701657"/>
        <a:ext cx="1759570" cy="70382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028137-8160-4EBC-B48F-095B6A9FD3EC}">
      <dsp:nvSpPr>
        <dsp:cNvPr id="0" name=""/>
        <dsp:cNvSpPr/>
      </dsp:nvSpPr>
      <dsp:spPr>
        <a:xfrm>
          <a:off x="2562" y="29971"/>
          <a:ext cx="2498024" cy="824031"/>
        </a:xfrm>
        <a:prstGeom prst="rect">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9525" cap="flat" cmpd="sng" algn="ctr">
          <a:solidFill>
            <a:schemeClr val="accent6">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GB" sz="1700" kern="1200"/>
            <a:t>Authentication Integration Complexity:</a:t>
          </a:r>
          <a:endParaRPr lang="en-US" sz="1700" kern="1200"/>
        </a:p>
      </dsp:txBody>
      <dsp:txXfrm>
        <a:off x="2562" y="29971"/>
        <a:ext cx="2498024" cy="824031"/>
      </dsp:txXfrm>
    </dsp:sp>
    <dsp:sp modelId="{25781B6C-55ED-44F0-8CA4-2C1A372BA60D}">
      <dsp:nvSpPr>
        <dsp:cNvPr id="0" name=""/>
        <dsp:cNvSpPr/>
      </dsp:nvSpPr>
      <dsp:spPr>
        <a:xfrm>
          <a:off x="2562" y="854003"/>
          <a:ext cx="2498024" cy="1819935"/>
        </a:xfrm>
        <a:prstGeom prst="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GB" sz="1700" kern="1200"/>
            <a:t>Reading Microsoft documentation, setting up Azure app registration, and configuring the redirect URI for SSO implementation.</a:t>
          </a:r>
          <a:endParaRPr lang="en-US" sz="1700" kern="1200"/>
        </a:p>
      </dsp:txBody>
      <dsp:txXfrm>
        <a:off x="2562" y="854003"/>
        <a:ext cx="2498024" cy="1819935"/>
      </dsp:txXfrm>
    </dsp:sp>
    <dsp:sp modelId="{31B57C7F-BD87-4AB6-B652-42FEBC779775}">
      <dsp:nvSpPr>
        <dsp:cNvPr id="0" name=""/>
        <dsp:cNvSpPr/>
      </dsp:nvSpPr>
      <dsp:spPr>
        <a:xfrm>
          <a:off x="2850309" y="29971"/>
          <a:ext cx="2498024" cy="824031"/>
        </a:xfrm>
        <a:prstGeom prst="rect">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9525" cap="flat" cmpd="sng" algn="ctr">
          <a:solidFill>
            <a:schemeClr val="accent6">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GB" sz="1700" kern="1200"/>
            <a:t>Graph Database Configuration:</a:t>
          </a:r>
          <a:endParaRPr lang="en-US" sz="1700" kern="1200"/>
        </a:p>
      </dsp:txBody>
      <dsp:txXfrm>
        <a:off x="2850309" y="29971"/>
        <a:ext cx="2498024" cy="824031"/>
      </dsp:txXfrm>
    </dsp:sp>
    <dsp:sp modelId="{948D27EC-DAE8-47EA-A785-7DA21824B9B3}">
      <dsp:nvSpPr>
        <dsp:cNvPr id="0" name=""/>
        <dsp:cNvSpPr/>
      </dsp:nvSpPr>
      <dsp:spPr>
        <a:xfrm>
          <a:off x="2850309" y="854003"/>
          <a:ext cx="2498024" cy="1819935"/>
        </a:xfrm>
        <a:prstGeom prst="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GB" sz="1700" kern="1200"/>
            <a:t>Setting up Neo4j database connection, installing the .NET driver package, and ensuring proper data model implementation.</a:t>
          </a:r>
          <a:endParaRPr lang="en-US" sz="1700" kern="1200"/>
        </a:p>
      </dsp:txBody>
      <dsp:txXfrm>
        <a:off x="2850309" y="854003"/>
        <a:ext cx="2498024" cy="1819935"/>
      </dsp:txXfrm>
    </dsp:sp>
    <dsp:sp modelId="{0CFB94D1-6F85-4C25-9AFC-EB8E6DABC15E}">
      <dsp:nvSpPr>
        <dsp:cNvPr id="0" name=""/>
        <dsp:cNvSpPr/>
      </dsp:nvSpPr>
      <dsp:spPr>
        <a:xfrm>
          <a:off x="5698057" y="29971"/>
          <a:ext cx="2498024" cy="824031"/>
        </a:xfrm>
        <a:prstGeom prst="rect">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9525" cap="flat" cmpd="sng" algn="ctr">
          <a:solidFill>
            <a:schemeClr val="accent6">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GB" sz="1700" kern="1200"/>
            <a:t>Landing Page Design and Optimization:</a:t>
          </a:r>
          <a:endParaRPr lang="en-US" sz="1700" kern="1200"/>
        </a:p>
      </dsp:txBody>
      <dsp:txXfrm>
        <a:off x="5698057" y="29971"/>
        <a:ext cx="2498024" cy="824031"/>
      </dsp:txXfrm>
    </dsp:sp>
    <dsp:sp modelId="{7C3727A3-62FA-4FEB-B4D1-28708E5352E2}">
      <dsp:nvSpPr>
        <dsp:cNvPr id="0" name=""/>
        <dsp:cNvSpPr/>
      </dsp:nvSpPr>
      <dsp:spPr>
        <a:xfrm>
          <a:off x="5698057" y="854003"/>
          <a:ext cx="2498024" cy="1819935"/>
        </a:xfrm>
        <a:prstGeom prst="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GB" sz="1700" kern="1200"/>
            <a:t>Designing an engaging landing page, ensuring responsiveness, and optimizing performance for the landing page.</a:t>
          </a:r>
          <a:endParaRPr lang="en-US" sz="1700" kern="1200"/>
        </a:p>
      </dsp:txBody>
      <dsp:txXfrm>
        <a:off x="5698057" y="854003"/>
        <a:ext cx="2498024" cy="1819935"/>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028137-8160-4EBC-B48F-095B6A9FD3EC}">
      <dsp:nvSpPr>
        <dsp:cNvPr id="0" name=""/>
        <dsp:cNvSpPr/>
      </dsp:nvSpPr>
      <dsp:spPr>
        <a:xfrm>
          <a:off x="2562" y="24786"/>
          <a:ext cx="2498024" cy="601077"/>
        </a:xfrm>
        <a:prstGeom prst="rect">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9525" cap="flat" cmpd="sng" algn="ctr">
          <a:solidFill>
            <a:schemeClr val="accent6">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GB" sz="1700" b="0" i="0" kern="1200" dirty="0">
              <a:solidFill>
                <a:schemeClr val="tx1"/>
              </a:solidFill>
              <a:effectLst/>
              <a:latin typeface="+mn-lt"/>
            </a:rPr>
            <a:t>Creating Posts &amp; Tags</a:t>
          </a:r>
          <a:r>
            <a:rPr lang="en-GB" sz="1700" kern="1200" dirty="0"/>
            <a:t>:</a:t>
          </a:r>
          <a:endParaRPr lang="en-US" sz="1700" kern="1200" dirty="0"/>
        </a:p>
      </dsp:txBody>
      <dsp:txXfrm>
        <a:off x="2562" y="24786"/>
        <a:ext cx="2498024" cy="601077"/>
      </dsp:txXfrm>
    </dsp:sp>
    <dsp:sp modelId="{25781B6C-55ED-44F0-8CA4-2C1A372BA60D}">
      <dsp:nvSpPr>
        <dsp:cNvPr id="0" name=""/>
        <dsp:cNvSpPr/>
      </dsp:nvSpPr>
      <dsp:spPr>
        <a:xfrm>
          <a:off x="2562" y="625863"/>
          <a:ext cx="2498024" cy="2053260"/>
        </a:xfrm>
        <a:prstGeom prst="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GB" sz="1700" b="0" i="0" kern="1200" dirty="0"/>
            <a:t>User-friendly interface implementation, form submission validation, and unique tagging system with dynamic input</a:t>
          </a:r>
          <a:endParaRPr lang="en-US" sz="1700" kern="1200" dirty="0"/>
        </a:p>
      </dsp:txBody>
      <dsp:txXfrm>
        <a:off x="2562" y="625863"/>
        <a:ext cx="2498024" cy="2053260"/>
      </dsp:txXfrm>
    </dsp:sp>
    <dsp:sp modelId="{31B57C7F-BD87-4AB6-B652-42FEBC779775}">
      <dsp:nvSpPr>
        <dsp:cNvPr id="0" name=""/>
        <dsp:cNvSpPr/>
      </dsp:nvSpPr>
      <dsp:spPr>
        <a:xfrm>
          <a:off x="2850309" y="24786"/>
          <a:ext cx="2498024" cy="601077"/>
        </a:xfrm>
        <a:prstGeom prst="rect">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9525" cap="flat" cmpd="sng" algn="ctr">
          <a:solidFill>
            <a:schemeClr val="accent6">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GB" sz="1700" kern="1200" dirty="0"/>
            <a:t>Creating services:</a:t>
          </a:r>
          <a:endParaRPr lang="en-US" sz="1700" kern="1200" dirty="0"/>
        </a:p>
      </dsp:txBody>
      <dsp:txXfrm>
        <a:off x="2850309" y="24786"/>
        <a:ext cx="2498024" cy="601077"/>
      </dsp:txXfrm>
    </dsp:sp>
    <dsp:sp modelId="{948D27EC-DAE8-47EA-A785-7DA21824B9B3}">
      <dsp:nvSpPr>
        <dsp:cNvPr id="0" name=""/>
        <dsp:cNvSpPr/>
      </dsp:nvSpPr>
      <dsp:spPr>
        <a:xfrm>
          <a:off x="2850309" y="625863"/>
          <a:ext cx="2498024" cy="2053260"/>
        </a:xfrm>
        <a:prstGeom prst="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GB" sz="1700" b="0" i="0" kern="1200" dirty="0"/>
            <a:t>Linking UI to backend service, ensuring data consistency and security, and considering user feedback for post editing and deletion</a:t>
          </a:r>
          <a:r>
            <a:rPr lang="en-GB" sz="1700" kern="1200" dirty="0"/>
            <a:t>.</a:t>
          </a:r>
          <a:endParaRPr lang="en-US" sz="1700" kern="1200" dirty="0"/>
        </a:p>
      </dsp:txBody>
      <dsp:txXfrm>
        <a:off x="2850309" y="625863"/>
        <a:ext cx="2498024" cy="2053260"/>
      </dsp:txXfrm>
    </dsp:sp>
    <dsp:sp modelId="{0CFB94D1-6F85-4C25-9AFC-EB8E6DABC15E}">
      <dsp:nvSpPr>
        <dsp:cNvPr id="0" name=""/>
        <dsp:cNvSpPr/>
      </dsp:nvSpPr>
      <dsp:spPr>
        <a:xfrm>
          <a:off x="5698057" y="24786"/>
          <a:ext cx="2498024" cy="601077"/>
        </a:xfrm>
        <a:prstGeom prst="rect">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9525" cap="flat" cmpd="sng" algn="ctr">
          <a:solidFill>
            <a:schemeClr val="accent6">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GB" sz="1700" kern="1200"/>
            <a:t>Landing Page Design and Optimization:</a:t>
          </a:r>
          <a:endParaRPr lang="en-US" sz="1700" kern="1200"/>
        </a:p>
      </dsp:txBody>
      <dsp:txXfrm>
        <a:off x="5698057" y="24786"/>
        <a:ext cx="2498024" cy="601077"/>
      </dsp:txXfrm>
    </dsp:sp>
    <dsp:sp modelId="{7C3727A3-62FA-4FEB-B4D1-28708E5352E2}">
      <dsp:nvSpPr>
        <dsp:cNvPr id="0" name=""/>
        <dsp:cNvSpPr/>
      </dsp:nvSpPr>
      <dsp:spPr>
        <a:xfrm>
          <a:off x="5698057" y="625863"/>
          <a:ext cx="2498024" cy="2053260"/>
        </a:xfrm>
        <a:prstGeom prst="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GB" sz="1700" b="0" i="0" kern="1200" dirty="0"/>
            <a:t>Displaying relevant tagged posts, improving search and filter functionality based on user feedback</a:t>
          </a:r>
          <a:r>
            <a:rPr lang="en-GB" sz="1700" kern="1200" dirty="0"/>
            <a:t>.</a:t>
          </a:r>
          <a:endParaRPr lang="en-US" sz="1700" kern="1200" dirty="0"/>
        </a:p>
      </dsp:txBody>
      <dsp:txXfrm>
        <a:off x="5698057" y="625863"/>
        <a:ext cx="2498024" cy="205326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028137-8160-4EBC-B48F-095B6A9FD3EC}">
      <dsp:nvSpPr>
        <dsp:cNvPr id="0" name=""/>
        <dsp:cNvSpPr/>
      </dsp:nvSpPr>
      <dsp:spPr>
        <a:xfrm>
          <a:off x="2562" y="188983"/>
          <a:ext cx="2498024" cy="695027"/>
        </a:xfrm>
        <a:prstGeom prst="rect">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9525" cap="flat" cmpd="sng" algn="ctr">
          <a:solidFill>
            <a:schemeClr val="accent6">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GB" sz="2000" b="0" i="0" kern="1200" dirty="0"/>
            <a:t>Data security and user authorization</a:t>
          </a:r>
          <a:r>
            <a:rPr lang="en-GB" sz="2000" kern="1200" dirty="0"/>
            <a:t>:</a:t>
          </a:r>
          <a:endParaRPr lang="en-US" sz="2000" kern="1200" dirty="0"/>
        </a:p>
      </dsp:txBody>
      <dsp:txXfrm>
        <a:off x="2562" y="188983"/>
        <a:ext cx="2498024" cy="695027"/>
      </dsp:txXfrm>
    </dsp:sp>
    <dsp:sp modelId="{25781B6C-55ED-44F0-8CA4-2C1A372BA60D}">
      <dsp:nvSpPr>
        <dsp:cNvPr id="0" name=""/>
        <dsp:cNvSpPr/>
      </dsp:nvSpPr>
      <dsp:spPr>
        <a:xfrm>
          <a:off x="2562" y="884010"/>
          <a:ext cx="2498024" cy="1630916"/>
        </a:xfrm>
        <a:prstGeom prst="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GB" sz="2000" b="0" i="0" kern="1200" dirty="0"/>
            <a:t>Data security and user authorization</a:t>
          </a:r>
          <a:endParaRPr lang="en-US" sz="2000" kern="1200" dirty="0"/>
        </a:p>
      </dsp:txBody>
      <dsp:txXfrm>
        <a:off x="2562" y="884010"/>
        <a:ext cx="2498024" cy="1630916"/>
      </dsp:txXfrm>
    </dsp:sp>
    <dsp:sp modelId="{31B57C7F-BD87-4AB6-B652-42FEBC779775}">
      <dsp:nvSpPr>
        <dsp:cNvPr id="0" name=""/>
        <dsp:cNvSpPr/>
      </dsp:nvSpPr>
      <dsp:spPr>
        <a:xfrm>
          <a:off x="2850309" y="188983"/>
          <a:ext cx="2498024" cy="695027"/>
        </a:xfrm>
        <a:prstGeom prst="rect">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9525" cap="flat" cmpd="sng" algn="ctr">
          <a:solidFill>
            <a:schemeClr val="accent6">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GB" sz="2000" b="0" i="0" kern="1200" dirty="0"/>
            <a:t>Intuitive and easy navigation</a:t>
          </a:r>
          <a:r>
            <a:rPr lang="en-GB" sz="2000" kern="1200" dirty="0"/>
            <a:t>:</a:t>
          </a:r>
          <a:endParaRPr lang="en-US" sz="2000" kern="1200" dirty="0"/>
        </a:p>
      </dsp:txBody>
      <dsp:txXfrm>
        <a:off x="2850309" y="188983"/>
        <a:ext cx="2498024" cy="695027"/>
      </dsp:txXfrm>
    </dsp:sp>
    <dsp:sp modelId="{948D27EC-DAE8-47EA-A785-7DA21824B9B3}">
      <dsp:nvSpPr>
        <dsp:cNvPr id="0" name=""/>
        <dsp:cNvSpPr/>
      </dsp:nvSpPr>
      <dsp:spPr>
        <a:xfrm>
          <a:off x="2850309" y="884010"/>
          <a:ext cx="2498024" cy="1630916"/>
        </a:xfrm>
        <a:prstGeom prst="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GB" sz="2000" b="0" i="0" kern="1200" dirty="0"/>
            <a:t>User-friendly interface for post and tag management</a:t>
          </a:r>
          <a:r>
            <a:rPr lang="en-GB" sz="2000" kern="1200" dirty="0"/>
            <a:t>.</a:t>
          </a:r>
          <a:endParaRPr lang="en-US" sz="2000" kern="1200" dirty="0"/>
        </a:p>
      </dsp:txBody>
      <dsp:txXfrm>
        <a:off x="2850309" y="884010"/>
        <a:ext cx="2498024" cy="1630916"/>
      </dsp:txXfrm>
    </dsp:sp>
    <dsp:sp modelId="{0CFB94D1-6F85-4C25-9AFC-EB8E6DABC15E}">
      <dsp:nvSpPr>
        <dsp:cNvPr id="0" name=""/>
        <dsp:cNvSpPr/>
      </dsp:nvSpPr>
      <dsp:spPr>
        <a:xfrm>
          <a:off x="5698057" y="188983"/>
          <a:ext cx="2498024" cy="695027"/>
        </a:xfrm>
        <a:prstGeom prst="rect">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9525" cap="flat" cmpd="sng" algn="ctr">
          <a:solidFill>
            <a:schemeClr val="accent6">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GB" sz="2000" b="0" i="0" kern="1200" dirty="0"/>
            <a:t>Understandable insights from data</a:t>
          </a:r>
          <a:r>
            <a:rPr lang="en-GB" sz="2000" kern="1200" dirty="0"/>
            <a:t>:</a:t>
          </a:r>
          <a:endParaRPr lang="en-US" sz="2000" kern="1200" dirty="0"/>
        </a:p>
      </dsp:txBody>
      <dsp:txXfrm>
        <a:off x="5698057" y="188983"/>
        <a:ext cx="2498024" cy="695027"/>
      </dsp:txXfrm>
    </dsp:sp>
    <dsp:sp modelId="{7C3727A3-62FA-4FEB-B4D1-28708E5352E2}">
      <dsp:nvSpPr>
        <dsp:cNvPr id="0" name=""/>
        <dsp:cNvSpPr/>
      </dsp:nvSpPr>
      <dsp:spPr>
        <a:xfrm>
          <a:off x="5698057" y="884010"/>
          <a:ext cx="2498024" cy="1630916"/>
        </a:xfrm>
        <a:prstGeom prst="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GB" sz="2000" b="0" i="0" kern="1200" dirty="0"/>
            <a:t>Visually appealing and informative graph visualization</a:t>
          </a:r>
          <a:r>
            <a:rPr lang="en-GB" sz="2000" kern="1200" dirty="0"/>
            <a:t>.</a:t>
          </a:r>
          <a:endParaRPr lang="en-US" sz="2000" kern="1200" dirty="0"/>
        </a:p>
      </dsp:txBody>
      <dsp:txXfrm>
        <a:off x="5698057" y="884010"/>
        <a:ext cx="2498024" cy="1630916"/>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A0ADE5-190D-464F-AB9D-E3D400E9E382}">
      <dsp:nvSpPr>
        <dsp:cNvPr id="0" name=""/>
        <dsp:cNvSpPr/>
      </dsp:nvSpPr>
      <dsp:spPr>
        <a:xfrm>
          <a:off x="49144" y="378955"/>
          <a:ext cx="604800" cy="60480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03180F4-EFC3-4484-825B-F26663CDD408}">
      <dsp:nvSpPr>
        <dsp:cNvPr id="0" name=""/>
        <dsp:cNvSpPr/>
      </dsp:nvSpPr>
      <dsp:spPr>
        <a:xfrm>
          <a:off x="176152" y="505963"/>
          <a:ext cx="350784" cy="35078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0302921-C87B-488D-BA61-53996B7F3EF1}">
      <dsp:nvSpPr>
        <dsp:cNvPr id="0" name=""/>
        <dsp:cNvSpPr/>
      </dsp:nvSpPr>
      <dsp:spPr>
        <a:xfrm>
          <a:off x="783544" y="378955"/>
          <a:ext cx="1425599" cy="604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a:t>Understand requirements and write test case. </a:t>
          </a:r>
        </a:p>
      </dsp:txBody>
      <dsp:txXfrm>
        <a:off x="783544" y="378955"/>
        <a:ext cx="1425599" cy="604800"/>
      </dsp:txXfrm>
    </dsp:sp>
    <dsp:sp modelId="{EFB4C082-B6F7-42F6-B855-01F882291FC9}">
      <dsp:nvSpPr>
        <dsp:cNvPr id="0" name=""/>
        <dsp:cNvSpPr/>
      </dsp:nvSpPr>
      <dsp:spPr>
        <a:xfrm>
          <a:off x="2457545" y="378955"/>
          <a:ext cx="604800" cy="60480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3B7E4C7-AF8B-47AE-B2BD-D4274072AAD6}">
      <dsp:nvSpPr>
        <dsp:cNvPr id="0" name=""/>
        <dsp:cNvSpPr/>
      </dsp:nvSpPr>
      <dsp:spPr>
        <a:xfrm>
          <a:off x="2584553" y="505963"/>
          <a:ext cx="350784" cy="35078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3B8B966-34B0-49FD-A2EE-D59A6A50F84E}">
      <dsp:nvSpPr>
        <dsp:cNvPr id="0" name=""/>
        <dsp:cNvSpPr/>
      </dsp:nvSpPr>
      <dsp:spPr>
        <a:xfrm>
          <a:off x="3191945" y="378955"/>
          <a:ext cx="1425599" cy="604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a:t>Write test from test case and run test so it fails. </a:t>
          </a:r>
        </a:p>
      </dsp:txBody>
      <dsp:txXfrm>
        <a:off x="3191945" y="378955"/>
        <a:ext cx="1425599" cy="604800"/>
      </dsp:txXfrm>
    </dsp:sp>
    <dsp:sp modelId="{440AF21D-5E13-4706-ADD8-351F1A3FC668}">
      <dsp:nvSpPr>
        <dsp:cNvPr id="0" name=""/>
        <dsp:cNvSpPr/>
      </dsp:nvSpPr>
      <dsp:spPr>
        <a:xfrm>
          <a:off x="4865945" y="378955"/>
          <a:ext cx="604800" cy="60480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BCB4555-DCE6-4F64-9C8A-D02AACCCE766}">
      <dsp:nvSpPr>
        <dsp:cNvPr id="0" name=""/>
        <dsp:cNvSpPr/>
      </dsp:nvSpPr>
      <dsp:spPr>
        <a:xfrm>
          <a:off x="4992953" y="505963"/>
          <a:ext cx="350784" cy="35078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4B1C30A-E35C-4E02-9C5C-B2569A77B1E8}">
      <dsp:nvSpPr>
        <dsp:cNvPr id="0" name=""/>
        <dsp:cNvSpPr/>
      </dsp:nvSpPr>
      <dsp:spPr>
        <a:xfrm>
          <a:off x="5600345" y="378955"/>
          <a:ext cx="1425599" cy="604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a:t>Write implementation of functionality and rerun to test to pass. </a:t>
          </a:r>
        </a:p>
      </dsp:txBody>
      <dsp:txXfrm>
        <a:off x="5600345" y="378955"/>
        <a:ext cx="1425599" cy="604800"/>
      </dsp:txXfrm>
    </dsp:sp>
    <dsp:sp modelId="{8EB56C7C-928A-4D21-95FB-AB60F9D51C1F}">
      <dsp:nvSpPr>
        <dsp:cNvPr id="0" name=""/>
        <dsp:cNvSpPr/>
      </dsp:nvSpPr>
      <dsp:spPr>
        <a:xfrm>
          <a:off x="49144" y="1386740"/>
          <a:ext cx="604800" cy="604800"/>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D205E66-1ACA-49AB-94CD-ECEE1B7FBAD7}">
      <dsp:nvSpPr>
        <dsp:cNvPr id="0" name=""/>
        <dsp:cNvSpPr/>
      </dsp:nvSpPr>
      <dsp:spPr>
        <a:xfrm>
          <a:off x="176152" y="1513748"/>
          <a:ext cx="350784" cy="35078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31394AC-45E9-49CA-94F2-28E0F736E64E}">
      <dsp:nvSpPr>
        <dsp:cNvPr id="0" name=""/>
        <dsp:cNvSpPr/>
      </dsp:nvSpPr>
      <dsp:spPr>
        <a:xfrm>
          <a:off x="783544" y="1386740"/>
          <a:ext cx="1425599" cy="604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a:t>Refactor code. </a:t>
          </a:r>
        </a:p>
      </dsp:txBody>
      <dsp:txXfrm>
        <a:off x="783544" y="1386740"/>
        <a:ext cx="1425599" cy="604800"/>
      </dsp:txXfrm>
    </dsp:sp>
    <dsp:sp modelId="{8E58B55B-76D6-4C7B-AF2C-6B16B960517C}">
      <dsp:nvSpPr>
        <dsp:cNvPr id="0" name=""/>
        <dsp:cNvSpPr/>
      </dsp:nvSpPr>
      <dsp:spPr>
        <a:xfrm>
          <a:off x="2457545" y="1386740"/>
          <a:ext cx="604800" cy="604800"/>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2F512A6-6897-4418-AD67-4056859E0C45}">
      <dsp:nvSpPr>
        <dsp:cNvPr id="0" name=""/>
        <dsp:cNvSpPr/>
      </dsp:nvSpPr>
      <dsp:spPr>
        <a:xfrm>
          <a:off x="2584553" y="1513748"/>
          <a:ext cx="350784" cy="35078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20480D5-6A58-4B8B-B6A7-9AE12D5995B2}">
      <dsp:nvSpPr>
        <dsp:cNvPr id="0" name=""/>
        <dsp:cNvSpPr/>
      </dsp:nvSpPr>
      <dsp:spPr>
        <a:xfrm>
          <a:off x="3191945" y="1386740"/>
          <a:ext cx="1425599" cy="604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kern="1200"/>
            <a:t>Repeat process for any changing behaviour of functionality</a:t>
          </a:r>
          <a:endParaRPr lang="en-US" sz="1100" kern="1200"/>
        </a:p>
      </dsp:txBody>
      <dsp:txXfrm>
        <a:off x="3191945" y="1386740"/>
        <a:ext cx="1425599" cy="60480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083F6B-F88C-49C0-A466-3FF1D9424A4B}">
      <dsp:nvSpPr>
        <dsp:cNvPr id="0" name=""/>
        <dsp:cNvSpPr/>
      </dsp:nvSpPr>
      <dsp:spPr>
        <a:xfrm>
          <a:off x="9334" y="354987"/>
          <a:ext cx="846719" cy="84671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89DF452-A8C6-40AF-A937-C506DC5B407A}">
      <dsp:nvSpPr>
        <dsp:cNvPr id="0" name=""/>
        <dsp:cNvSpPr/>
      </dsp:nvSpPr>
      <dsp:spPr>
        <a:xfrm>
          <a:off x="9334" y="1287241"/>
          <a:ext cx="2419197" cy="374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defRPr b="1"/>
          </a:pPr>
          <a:r>
            <a:rPr lang="en-GB" sz="1400" kern="1200"/>
            <a:t>Notification System for Updates and Activity:</a:t>
          </a:r>
          <a:endParaRPr lang="en-US" sz="1400" kern="1200"/>
        </a:p>
      </dsp:txBody>
      <dsp:txXfrm>
        <a:off x="9334" y="1287241"/>
        <a:ext cx="2419197" cy="374219"/>
      </dsp:txXfrm>
    </dsp:sp>
    <dsp:sp modelId="{44BC83D3-9A33-4ADD-8D50-EE9F375E6120}">
      <dsp:nvSpPr>
        <dsp:cNvPr id="0" name=""/>
        <dsp:cNvSpPr/>
      </dsp:nvSpPr>
      <dsp:spPr>
        <a:xfrm>
          <a:off x="9334" y="1701244"/>
          <a:ext cx="2419197" cy="6429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GB" sz="1100" kern="1200"/>
            <a:t>Real-time notifications via email, push, or in-app alerts.</a:t>
          </a:r>
          <a:endParaRPr lang="en-US" sz="1100" kern="1200"/>
        </a:p>
        <a:p>
          <a:pPr marL="0" lvl="0" indent="0" algn="l" defTabSz="488950">
            <a:lnSpc>
              <a:spcPct val="90000"/>
            </a:lnSpc>
            <a:spcBef>
              <a:spcPct val="0"/>
            </a:spcBef>
            <a:spcAft>
              <a:spcPct val="35000"/>
            </a:spcAft>
            <a:buNone/>
          </a:pPr>
          <a:r>
            <a:rPr lang="en-GB" sz="1100" kern="1200"/>
            <a:t>Enhance user engagement and keep users updated.</a:t>
          </a:r>
          <a:endParaRPr lang="en-US" sz="1100" kern="1200"/>
        </a:p>
      </dsp:txBody>
      <dsp:txXfrm>
        <a:off x="9334" y="1701244"/>
        <a:ext cx="2419197" cy="642914"/>
      </dsp:txXfrm>
    </dsp:sp>
    <dsp:sp modelId="{E0DB772C-08EA-4749-A578-E8970AA599E4}">
      <dsp:nvSpPr>
        <dsp:cNvPr id="0" name=""/>
        <dsp:cNvSpPr/>
      </dsp:nvSpPr>
      <dsp:spPr>
        <a:xfrm>
          <a:off x="2851891" y="354987"/>
          <a:ext cx="846719" cy="84671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8AFB1FD-F56C-481E-BE6C-63FC481B0B56}">
      <dsp:nvSpPr>
        <dsp:cNvPr id="0" name=""/>
        <dsp:cNvSpPr/>
      </dsp:nvSpPr>
      <dsp:spPr>
        <a:xfrm>
          <a:off x="2851891" y="1287241"/>
          <a:ext cx="2419197" cy="374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defRPr b="1"/>
          </a:pPr>
          <a:r>
            <a:rPr lang="en-GB" sz="1400" kern="1200"/>
            <a:t>User-Following Functionality:</a:t>
          </a:r>
          <a:endParaRPr lang="en-US" sz="1400" kern="1200"/>
        </a:p>
      </dsp:txBody>
      <dsp:txXfrm>
        <a:off x="2851891" y="1287241"/>
        <a:ext cx="2419197" cy="374219"/>
      </dsp:txXfrm>
    </dsp:sp>
    <dsp:sp modelId="{234316E3-21AC-44C9-BCC1-F5F7AD36B5CD}">
      <dsp:nvSpPr>
        <dsp:cNvPr id="0" name=""/>
        <dsp:cNvSpPr/>
      </dsp:nvSpPr>
      <dsp:spPr>
        <a:xfrm>
          <a:off x="2851891" y="1701244"/>
          <a:ext cx="2419197" cy="6429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GB" sz="1100" kern="1200"/>
            <a:t>Enable users to follow others for community and connection.</a:t>
          </a:r>
          <a:endParaRPr lang="en-US" sz="1100" kern="1200"/>
        </a:p>
        <a:p>
          <a:pPr marL="0" lvl="0" indent="0" algn="l" defTabSz="488950">
            <a:lnSpc>
              <a:spcPct val="90000"/>
            </a:lnSpc>
            <a:spcBef>
              <a:spcPct val="0"/>
            </a:spcBef>
            <a:spcAft>
              <a:spcPct val="35000"/>
            </a:spcAft>
            <a:buNone/>
          </a:pPr>
          <a:r>
            <a:rPr lang="en-GB" sz="1100" kern="1200"/>
            <a:t>Stay connected with posts from followed users.</a:t>
          </a:r>
          <a:endParaRPr lang="en-US" sz="1100" kern="1200"/>
        </a:p>
      </dsp:txBody>
      <dsp:txXfrm>
        <a:off x="2851891" y="1701244"/>
        <a:ext cx="2419197" cy="642914"/>
      </dsp:txXfrm>
    </dsp:sp>
    <dsp:sp modelId="{A78F97B4-808B-4317-B4C6-706ADA997D5D}">
      <dsp:nvSpPr>
        <dsp:cNvPr id="0" name=""/>
        <dsp:cNvSpPr/>
      </dsp:nvSpPr>
      <dsp:spPr>
        <a:xfrm>
          <a:off x="5694448" y="354987"/>
          <a:ext cx="846719" cy="84671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398B12C-B20E-428F-A472-61CF40394318}">
      <dsp:nvSpPr>
        <dsp:cNvPr id="0" name=""/>
        <dsp:cNvSpPr/>
      </dsp:nvSpPr>
      <dsp:spPr>
        <a:xfrm>
          <a:off x="5694448" y="1287241"/>
          <a:ext cx="2419197" cy="374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defRPr b="1"/>
          </a:pPr>
          <a:r>
            <a:rPr lang="en-GB" sz="1400" kern="1200"/>
            <a:t>Integration with External Social Media Platforms:</a:t>
          </a:r>
          <a:endParaRPr lang="en-US" sz="1400" kern="1200"/>
        </a:p>
      </dsp:txBody>
      <dsp:txXfrm>
        <a:off x="5694448" y="1287241"/>
        <a:ext cx="2419197" cy="374219"/>
      </dsp:txXfrm>
    </dsp:sp>
    <dsp:sp modelId="{579ECC37-126F-4A8D-80A6-96D777C51CD8}">
      <dsp:nvSpPr>
        <dsp:cNvPr id="0" name=""/>
        <dsp:cNvSpPr/>
      </dsp:nvSpPr>
      <dsp:spPr>
        <a:xfrm>
          <a:off x="5694448" y="1701244"/>
          <a:ext cx="2419197" cy="6429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GB" sz="1100" kern="1200"/>
            <a:t>Share platform content to external social media.</a:t>
          </a:r>
          <a:endParaRPr lang="en-US" sz="1100" kern="1200"/>
        </a:p>
        <a:p>
          <a:pPr marL="0" lvl="0" indent="0" algn="l" defTabSz="488950">
            <a:lnSpc>
              <a:spcPct val="90000"/>
            </a:lnSpc>
            <a:spcBef>
              <a:spcPct val="0"/>
            </a:spcBef>
            <a:spcAft>
              <a:spcPct val="35000"/>
            </a:spcAft>
            <a:buNone/>
          </a:pPr>
          <a:r>
            <a:rPr lang="en-GB" sz="1100" kern="1200"/>
            <a:t>Extend content reach and encourage broader discussions</a:t>
          </a:r>
          <a:endParaRPr lang="en-US" sz="1100" kern="1200"/>
        </a:p>
      </dsp:txBody>
      <dsp:txXfrm>
        <a:off x="5694448" y="1701244"/>
        <a:ext cx="2419197" cy="642914"/>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6B8347-F655-4248-ACF6-633113C544E2}">
      <dsp:nvSpPr>
        <dsp:cNvPr id="0" name=""/>
        <dsp:cNvSpPr/>
      </dsp:nvSpPr>
      <dsp:spPr>
        <a:xfrm>
          <a:off x="4850" y="262715"/>
          <a:ext cx="752311" cy="75231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87E219-BACF-4B64-9DF0-425969B7F4C7}">
      <dsp:nvSpPr>
        <dsp:cNvPr id="0" name=""/>
        <dsp:cNvSpPr/>
      </dsp:nvSpPr>
      <dsp:spPr>
        <a:xfrm>
          <a:off x="4850" y="1108511"/>
          <a:ext cx="2149461" cy="4130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GB" sz="1400" kern="1200"/>
            <a:t>Abstract Logical Tier into an API</a:t>
          </a:r>
          <a:endParaRPr lang="en-US" sz="1400" kern="1200"/>
        </a:p>
      </dsp:txBody>
      <dsp:txXfrm>
        <a:off x="4850" y="1108511"/>
        <a:ext cx="2149461" cy="413099"/>
      </dsp:txXfrm>
    </dsp:sp>
    <dsp:sp modelId="{2F6DCFBC-EEAA-4C56-AEA1-B0182C237631}">
      <dsp:nvSpPr>
        <dsp:cNvPr id="0" name=""/>
        <dsp:cNvSpPr/>
      </dsp:nvSpPr>
      <dsp:spPr>
        <a:xfrm>
          <a:off x="4850" y="1565092"/>
          <a:ext cx="2149461" cy="871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GB" sz="1100" kern="1200"/>
            <a:t>Separate web application's logical tier into a REST API.</a:t>
          </a:r>
          <a:endParaRPr lang="en-US" sz="1100" kern="1200"/>
        </a:p>
        <a:p>
          <a:pPr marL="0" lvl="0" indent="0" algn="l" defTabSz="488950">
            <a:lnSpc>
              <a:spcPct val="100000"/>
            </a:lnSpc>
            <a:spcBef>
              <a:spcPct val="0"/>
            </a:spcBef>
            <a:spcAft>
              <a:spcPct val="35000"/>
            </a:spcAft>
            <a:buNone/>
          </a:pPr>
          <a:r>
            <a:rPr lang="en-GB" sz="1100" kern="1200"/>
            <a:t>Improve codebase management, scalability, and maintenance.</a:t>
          </a:r>
          <a:endParaRPr lang="en-US" sz="1100" kern="1200"/>
        </a:p>
      </dsp:txBody>
      <dsp:txXfrm>
        <a:off x="4850" y="1565092"/>
        <a:ext cx="2149461" cy="871679"/>
      </dsp:txXfrm>
    </dsp:sp>
    <dsp:sp modelId="{5E8B4239-248A-47DC-A3FB-C4D84B6C75A2}">
      <dsp:nvSpPr>
        <dsp:cNvPr id="0" name=""/>
        <dsp:cNvSpPr/>
      </dsp:nvSpPr>
      <dsp:spPr>
        <a:xfrm>
          <a:off x="2530467" y="262715"/>
          <a:ext cx="752311" cy="75231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9A56703-A035-49F8-8836-C2FB8C488BC8}">
      <dsp:nvSpPr>
        <dsp:cNvPr id="0" name=""/>
        <dsp:cNvSpPr/>
      </dsp:nvSpPr>
      <dsp:spPr>
        <a:xfrm>
          <a:off x="2530467" y="1108511"/>
          <a:ext cx="2149461" cy="4130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GB" sz="1400" kern="1200"/>
            <a:t>Implement Playwright for Automated UI Testing</a:t>
          </a:r>
          <a:endParaRPr lang="en-US" sz="1400" kern="1200"/>
        </a:p>
      </dsp:txBody>
      <dsp:txXfrm>
        <a:off x="2530467" y="1108511"/>
        <a:ext cx="2149461" cy="413099"/>
      </dsp:txXfrm>
    </dsp:sp>
    <dsp:sp modelId="{33B322AC-695C-4099-8ADC-80E5DAB21B11}">
      <dsp:nvSpPr>
        <dsp:cNvPr id="0" name=""/>
        <dsp:cNvSpPr/>
      </dsp:nvSpPr>
      <dsp:spPr>
        <a:xfrm>
          <a:off x="2530467" y="1565092"/>
          <a:ext cx="2149461" cy="871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GB" sz="1100" kern="1200"/>
            <a:t>Utilize Playwright for robust UI testing.</a:t>
          </a:r>
          <a:endParaRPr lang="en-US" sz="1100" kern="1200"/>
        </a:p>
        <a:p>
          <a:pPr marL="0" lvl="0" indent="0" algn="l" defTabSz="488950">
            <a:lnSpc>
              <a:spcPct val="100000"/>
            </a:lnSpc>
            <a:spcBef>
              <a:spcPct val="0"/>
            </a:spcBef>
            <a:spcAft>
              <a:spcPct val="35000"/>
            </a:spcAft>
            <a:buNone/>
          </a:pPr>
          <a:r>
            <a:rPr lang="en-GB" sz="1100" kern="1200"/>
            <a:t>Identify UI issues and validate user interactions</a:t>
          </a:r>
          <a:endParaRPr lang="en-US" sz="1100" kern="1200"/>
        </a:p>
      </dsp:txBody>
      <dsp:txXfrm>
        <a:off x="2530467" y="1565092"/>
        <a:ext cx="2149461" cy="871679"/>
      </dsp:txXfrm>
    </dsp:sp>
    <dsp:sp modelId="{17347993-95CB-4120-96FB-3281F41FC143}">
      <dsp:nvSpPr>
        <dsp:cNvPr id="0" name=""/>
        <dsp:cNvSpPr/>
      </dsp:nvSpPr>
      <dsp:spPr>
        <a:xfrm>
          <a:off x="5056084" y="262715"/>
          <a:ext cx="752311" cy="75231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13841B-DAC1-4923-9E07-9F35BCDD4FA5}">
      <dsp:nvSpPr>
        <dsp:cNvPr id="0" name=""/>
        <dsp:cNvSpPr/>
      </dsp:nvSpPr>
      <dsp:spPr>
        <a:xfrm>
          <a:off x="5056084" y="1108511"/>
          <a:ext cx="2149461" cy="4130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GB" sz="1400" kern="1200"/>
            <a:t>Enhanced Analytics Capabilities</a:t>
          </a:r>
          <a:endParaRPr lang="en-US" sz="1400" kern="1200"/>
        </a:p>
      </dsp:txBody>
      <dsp:txXfrm>
        <a:off x="5056084" y="1108511"/>
        <a:ext cx="2149461" cy="413099"/>
      </dsp:txXfrm>
    </dsp:sp>
    <dsp:sp modelId="{BFE0A9A8-EE23-454B-B52A-E93254E1A3DB}">
      <dsp:nvSpPr>
        <dsp:cNvPr id="0" name=""/>
        <dsp:cNvSpPr/>
      </dsp:nvSpPr>
      <dsp:spPr>
        <a:xfrm>
          <a:off x="5056084" y="1565092"/>
          <a:ext cx="2149461" cy="871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GB" sz="1100" kern="1200" dirty="0"/>
            <a:t>Provide detailed insights into user behaviour and content performance.</a:t>
          </a:r>
          <a:endParaRPr lang="en-US" sz="1100" kern="1200" dirty="0"/>
        </a:p>
        <a:p>
          <a:pPr marL="0" lvl="0" indent="0" algn="l" defTabSz="488950">
            <a:lnSpc>
              <a:spcPct val="100000"/>
            </a:lnSpc>
            <a:spcBef>
              <a:spcPct val="0"/>
            </a:spcBef>
            <a:spcAft>
              <a:spcPct val="35000"/>
            </a:spcAft>
            <a:buNone/>
          </a:pPr>
          <a:r>
            <a:rPr lang="en-GB" sz="1100" kern="1200"/>
            <a:t>Use data to refine platform effectiveness.</a:t>
          </a:r>
          <a:endParaRPr lang="en-US" sz="1100" kern="1200"/>
        </a:p>
      </dsp:txBody>
      <dsp:txXfrm>
        <a:off x="5056084" y="1565092"/>
        <a:ext cx="2149461" cy="871679"/>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0F9C0B-C793-4E40-B188-461F95BB167D}">
      <dsp:nvSpPr>
        <dsp:cNvPr id="0" name=""/>
        <dsp:cNvSpPr/>
      </dsp:nvSpPr>
      <dsp:spPr>
        <a:xfrm>
          <a:off x="0" y="1736"/>
          <a:ext cx="4695825" cy="8800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49EAC0-0520-4B44-A436-624774907038}">
      <dsp:nvSpPr>
        <dsp:cNvPr id="0" name=""/>
        <dsp:cNvSpPr/>
      </dsp:nvSpPr>
      <dsp:spPr>
        <a:xfrm>
          <a:off x="266224" y="199754"/>
          <a:ext cx="484044" cy="48404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7FFE5A0-7270-4627-8E65-C73177244061}">
      <dsp:nvSpPr>
        <dsp:cNvPr id="0" name=""/>
        <dsp:cNvSpPr/>
      </dsp:nvSpPr>
      <dsp:spPr>
        <a:xfrm>
          <a:off x="1016493" y="1736"/>
          <a:ext cx="3679331" cy="880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142" tIns="93142" rIns="93142" bIns="93142" numCol="1" spcCol="1270" anchor="ctr" anchorCtr="0">
          <a:noAutofit/>
        </a:bodyPr>
        <a:lstStyle/>
        <a:p>
          <a:pPr marL="0" lvl="0" indent="0" algn="l" defTabSz="666750">
            <a:lnSpc>
              <a:spcPct val="100000"/>
            </a:lnSpc>
            <a:spcBef>
              <a:spcPct val="0"/>
            </a:spcBef>
            <a:spcAft>
              <a:spcPct val="35000"/>
            </a:spcAft>
            <a:buNone/>
          </a:pPr>
          <a:r>
            <a:rPr lang="en-GB" sz="1500" kern="1200"/>
            <a:t>Project achieved significant success in knowledge sharing and user engagement</a:t>
          </a:r>
          <a:endParaRPr lang="en-US" sz="1500" kern="1200"/>
        </a:p>
      </dsp:txBody>
      <dsp:txXfrm>
        <a:off x="1016493" y="1736"/>
        <a:ext cx="3679331" cy="880080"/>
      </dsp:txXfrm>
    </dsp:sp>
    <dsp:sp modelId="{829C864F-92F3-41DB-8E78-36E9B6225C1A}">
      <dsp:nvSpPr>
        <dsp:cNvPr id="0" name=""/>
        <dsp:cNvSpPr/>
      </dsp:nvSpPr>
      <dsp:spPr>
        <a:xfrm>
          <a:off x="0" y="1101837"/>
          <a:ext cx="4695825" cy="8800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6C778D-E406-45BD-8EB8-DBDB4883107D}">
      <dsp:nvSpPr>
        <dsp:cNvPr id="0" name=""/>
        <dsp:cNvSpPr/>
      </dsp:nvSpPr>
      <dsp:spPr>
        <a:xfrm>
          <a:off x="266224" y="1299855"/>
          <a:ext cx="484044" cy="48404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303A595-5456-4548-9251-E571CAC10FE9}">
      <dsp:nvSpPr>
        <dsp:cNvPr id="0" name=""/>
        <dsp:cNvSpPr/>
      </dsp:nvSpPr>
      <dsp:spPr>
        <a:xfrm>
          <a:off x="1016493" y="1101837"/>
          <a:ext cx="3679331" cy="880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142" tIns="93142" rIns="93142" bIns="93142" numCol="1" spcCol="1270" anchor="ctr" anchorCtr="0">
          <a:noAutofit/>
        </a:bodyPr>
        <a:lstStyle/>
        <a:p>
          <a:pPr marL="0" lvl="0" indent="0" algn="l" defTabSz="666750">
            <a:lnSpc>
              <a:spcPct val="100000"/>
            </a:lnSpc>
            <a:spcBef>
              <a:spcPct val="0"/>
            </a:spcBef>
            <a:spcAft>
              <a:spcPct val="35000"/>
            </a:spcAft>
            <a:buNone/>
          </a:pPr>
          <a:r>
            <a:rPr lang="en-GB" sz="1500" kern="1200"/>
            <a:t>Continuous improvement needed to break down departmental silos and enhance content moderation</a:t>
          </a:r>
          <a:endParaRPr lang="en-US" sz="1500" kern="1200"/>
        </a:p>
      </dsp:txBody>
      <dsp:txXfrm>
        <a:off x="1016493" y="1101837"/>
        <a:ext cx="3679331" cy="880080"/>
      </dsp:txXfrm>
    </dsp:sp>
    <dsp:sp modelId="{1A6BD2D7-4B91-4A74-AB0B-49ED05D52840}">
      <dsp:nvSpPr>
        <dsp:cNvPr id="0" name=""/>
        <dsp:cNvSpPr/>
      </dsp:nvSpPr>
      <dsp:spPr>
        <a:xfrm>
          <a:off x="0" y="2201938"/>
          <a:ext cx="4695825" cy="8800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2F1DED-6326-44E3-887D-899ECB52E188}">
      <dsp:nvSpPr>
        <dsp:cNvPr id="0" name=""/>
        <dsp:cNvSpPr/>
      </dsp:nvSpPr>
      <dsp:spPr>
        <a:xfrm>
          <a:off x="266224" y="2399956"/>
          <a:ext cx="484044" cy="48404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A79EAB8-AA92-4ACB-831A-1228CDF4F4A2}">
      <dsp:nvSpPr>
        <dsp:cNvPr id="0" name=""/>
        <dsp:cNvSpPr/>
      </dsp:nvSpPr>
      <dsp:spPr>
        <a:xfrm>
          <a:off x="1016493" y="2201938"/>
          <a:ext cx="3679331" cy="880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142" tIns="93142" rIns="93142" bIns="93142" numCol="1" spcCol="1270" anchor="ctr" anchorCtr="0">
          <a:noAutofit/>
        </a:bodyPr>
        <a:lstStyle/>
        <a:p>
          <a:pPr marL="0" lvl="0" indent="0" algn="l" defTabSz="666750">
            <a:lnSpc>
              <a:spcPct val="100000"/>
            </a:lnSpc>
            <a:spcBef>
              <a:spcPct val="0"/>
            </a:spcBef>
            <a:spcAft>
              <a:spcPct val="35000"/>
            </a:spcAft>
            <a:buNone/>
          </a:pPr>
          <a:r>
            <a:rPr lang="en-GB" sz="1500" kern="1200"/>
            <a:t>Robust security measures necessary to protect against unauthorized access and data threats</a:t>
          </a:r>
          <a:endParaRPr lang="en-US" sz="1500" kern="1200" dirty="0"/>
        </a:p>
      </dsp:txBody>
      <dsp:txXfrm>
        <a:off x="1016493" y="2201938"/>
        <a:ext cx="3679331" cy="880080"/>
      </dsp:txXfrm>
    </dsp:sp>
    <dsp:sp modelId="{28386E51-5732-4D16-8D6B-3AA7339C01EF}">
      <dsp:nvSpPr>
        <dsp:cNvPr id="0" name=""/>
        <dsp:cNvSpPr/>
      </dsp:nvSpPr>
      <dsp:spPr>
        <a:xfrm>
          <a:off x="0" y="3302038"/>
          <a:ext cx="4695825" cy="8800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DF1F86C-40F1-4880-9466-25C402C4F375}">
      <dsp:nvSpPr>
        <dsp:cNvPr id="0" name=""/>
        <dsp:cNvSpPr/>
      </dsp:nvSpPr>
      <dsp:spPr>
        <a:xfrm>
          <a:off x="266224" y="3500057"/>
          <a:ext cx="484044" cy="48404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B6DB91E-B5BD-4B38-9C2F-585DD0E74D53}">
      <dsp:nvSpPr>
        <dsp:cNvPr id="0" name=""/>
        <dsp:cNvSpPr/>
      </dsp:nvSpPr>
      <dsp:spPr>
        <a:xfrm>
          <a:off x="1016493" y="3302038"/>
          <a:ext cx="3679331" cy="880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142" tIns="93142" rIns="93142" bIns="93142" numCol="1" spcCol="1270" anchor="ctr" anchorCtr="0">
          <a:noAutofit/>
        </a:bodyPr>
        <a:lstStyle/>
        <a:p>
          <a:pPr marL="0" lvl="0" indent="0" algn="l" defTabSz="666750">
            <a:lnSpc>
              <a:spcPct val="100000"/>
            </a:lnSpc>
            <a:spcBef>
              <a:spcPct val="0"/>
            </a:spcBef>
            <a:spcAft>
              <a:spcPct val="35000"/>
            </a:spcAft>
            <a:buNone/>
          </a:pPr>
          <a:r>
            <a:rPr lang="en-GB" sz="1500" kern="1200"/>
            <a:t>Incorporate more non-functional test plans and automated UI tests for stability and reliability</a:t>
          </a:r>
          <a:endParaRPr lang="en-US" sz="1500" kern="1200"/>
        </a:p>
      </dsp:txBody>
      <dsp:txXfrm>
        <a:off x="1016493" y="3302038"/>
        <a:ext cx="3679331" cy="8800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3AA859-FF6E-4265-A65E-1E70DEDF8D45}">
      <dsp:nvSpPr>
        <dsp:cNvPr id="0" name=""/>
        <dsp:cNvSpPr/>
      </dsp:nvSpPr>
      <dsp:spPr>
        <a:xfrm>
          <a:off x="1396" y="411646"/>
          <a:ext cx="710476" cy="710476"/>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F779329-96FD-4439-9F93-2AE84B394B30}">
      <dsp:nvSpPr>
        <dsp:cNvPr id="0" name=""/>
        <dsp:cNvSpPr/>
      </dsp:nvSpPr>
      <dsp:spPr>
        <a:xfrm>
          <a:off x="150596" y="560846"/>
          <a:ext cx="412076" cy="41207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4477DBE-01AC-4E7F-B70A-332C33D65129}">
      <dsp:nvSpPr>
        <dsp:cNvPr id="0" name=""/>
        <dsp:cNvSpPr/>
      </dsp:nvSpPr>
      <dsp:spPr>
        <a:xfrm>
          <a:off x="864117" y="411646"/>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Enables real-time communication and knowledge sharing among departments</a:t>
          </a:r>
          <a:endParaRPr lang="en-US" sz="1100" kern="1200"/>
        </a:p>
      </dsp:txBody>
      <dsp:txXfrm>
        <a:off x="864117" y="411646"/>
        <a:ext cx="1674694" cy="710476"/>
      </dsp:txXfrm>
    </dsp:sp>
    <dsp:sp modelId="{CF8466B9-949F-4DAB-AFBA-A2C45DAF3CDA}">
      <dsp:nvSpPr>
        <dsp:cNvPr id="0" name=""/>
        <dsp:cNvSpPr/>
      </dsp:nvSpPr>
      <dsp:spPr>
        <a:xfrm>
          <a:off x="2830614" y="411646"/>
          <a:ext cx="710476" cy="710476"/>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B2D1F4-5601-48DB-8E76-56BCD19BF9AF}">
      <dsp:nvSpPr>
        <dsp:cNvPr id="0" name=""/>
        <dsp:cNvSpPr/>
      </dsp:nvSpPr>
      <dsp:spPr>
        <a:xfrm>
          <a:off x="2979814" y="560846"/>
          <a:ext cx="412076" cy="41207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AE090B7-822E-4DA0-A668-CFE094E6E918}">
      <dsp:nvSpPr>
        <dsp:cNvPr id="0" name=""/>
        <dsp:cNvSpPr/>
      </dsp:nvSpPr>
      <dsp:spPr>
        <a:xfrm>
          <a:off x="3693335" y="411646"/>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Reduces duplication of effort and exclusion of departments from useful findings</a:t>
          </a:r>
          <a:endParaRPr lang="en-US" sz="1100" kern="1200"/>
        </a:p>
      </dsp:txBody>
      <dsp:txXfrm>
        <a:off x="3693335" y="411646"/>
        <a:ext cx="1674694" cy="710476"/>
      </dsp:txXfrm>
    </dsp:sp>
    <dsp:sp modelId="{DF5CE870-3F56-49EF-8C84-D51D93BBB3CC}">
      <dsp:nvSpPr>
        <dsp:cNvPr id="0" name=""/>
        <dsp:cNvSpPr/>
      </dsp:nvSpPr>
      <dsp:spPr>
        <a:xfrm>
          <a:off x="5659832" y="411646"/>
          <a:ext cx="710476" cy="710476"/>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D32064E-FBFA-489C-8252-97FAFED46DF9}">
      <dsp:nvSpPr>
        <dsp:cNvPr id="0" name=""/>
        <dsp:cNvSpPr/>
      </dsp:nvSpPr>
      <dsp:spPr>
        <a:xfrm>
          <a:off x="5809032" y="560846"/>
          <a:ext cx="412076" cy="41207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4598EED-0338-4F0F-85F7-8396A6C4613A}">
      <dsp:nvSpPr>
        <dsp:cNvPr id="0" name=""/>
        <dsp:cNvSpPr/>
      </dsp:nvSpPr>
      <dsp:spPr>
        <a:xfrm>
          <a:off x="6522553" y="411646"/>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Departments involved: Product Design, UX, Research, Marketing</a:t>
          </a:r>
          <a:endParaRPr lang="en-US" sz="1100" kern="1200"/>
        </a:p>
      </dsp:txBody>
      <dsp:txXfrm>
        <a:off x="6522553" y="411646"/>
        <a:ext cx="1674694" cy="710476"/>
      </dsp:txXfrm>
    </dsp:sp>
    <dsp:sp modelId="{30BBB70C-524F-44E8-A008-7551130CEBAF}">
      <dsp:nvSpPr>
        <dsp:cNvPr id="0" name=""/>
        <dsp:cNvSpPr/>
      </dsp:nvSpPr>
      <dsp:spPr>
        <a:xfrm>
          <a:off x="1396" y="1581787"/>
          <a:ext cx="710476" cy="710476"/>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60DAC77-566A-4E0F-9651-C6891C32BF51}">
      <dsp:nvSpPr>
        <dsp:cNvPr id="0" name=""/>
        <dsp:cNvSpPr/>
      </dsp:nvSpPr>
      <dsp:spPr>
        <a:xfrm>
          <a:off x="150596" y="1730987"/>
          <a:ext cx="412076" cy="41207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1A6C3B3-400E-49FB-8981-CA2161F68CA3}">
      <dsp:nvSpPr>
        <dsp:cNvPr id="0" name=""/>
        <dsp:cNvSpPr/>
      </dsp:nvSpPr>
      <dsp:spPr>
        <a:xfrm>
          <a:off x="864117" y="1581787"/>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Items shared: links, papers, books, videos, summaries, analysis</a:t>
          </a:r>
          <a:endParaRPr lang="en-US" sz="1100" kern="1200"/>
        </a:p>
      </dsp:txBody>
      <dsp:txXfrm>
        <a:off x="864117" y="1581787"/>
        <a:ext cx="1674694" cy="710476"/>
      </dsp:txXfrm>
    </dsp:sp>
    <dsp:sp modelId="{576B512E-9670-4EDE-8CE6-E518342E3C51}">
      <dsp:nvSpPr>
        <dsp:cNvPr id="0" name=""/>
        <dsp:cNvSpPr/>
      </dsp:nvSpPr>
      <dsp:spPr>
        <a:xfrm>
          <a:off x="2830614" y="1581787"/>
          <a:ext cx="710476" cy="710476"/>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A3EA09-1A7D-4AB3-827F-4D3FCEF76ED5}">
      <dsp:nvSpPr>
        <dsp:cNvPr id="0" name=""/>
        <dsp:cNvSpPr/>
      </dsp:nvSpPr>
      <dsp:spPr>
        <a:xfrm>
          <a:off x="2979814" y="1730987"/>
          <a:ext cx="412076" cy="41207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B8D30CE-2D3E-4AB3-888D-5A28726CCB59}">
      <dsp:nvSpPr>
        <dsp:cNvPr id="0" name=""/>
        <dsp:cNvSpPr/>
      </dsp:nvSpPr>
      <dsp:spPr>
        <a:xfrm>
          <a:off x="3693335" y="1581787"/>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Current ad-hoc sharing methods: email, Teams, SharePoint, OneDrive, People First communities, Miro</a:t>
          </a:r>
          <a:endParaRPr lang="en-US" sz="1100" kern="1200"/>
        </a:p>
      </dsp:txBody>
      <dsp:txXfrm>
        <a:off x="3693335" y="1581787"/>
        <a:ext cx="1674694" cy="710476"/>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29E155-56E9-4FD8-AC84-22DC739C76BF}">
      <dsp:nvSpPr>
        <dsp:cNvPr id="0" name=""/>
        <dsp:cNvSpPr/>
      </dsp:nvSpPr>
      <dsp:spPr>
        <a:xfrm>
          <a:off x="1902756" y="22073"/>
          <a:ext cx="1475437" cy="147543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E1D387-733A-4BE4-91BE-2891502EA932}">
      <dsp:nvSpPr>
        <dsp:cNvPr id="0" name=""/>
        <dsp:cNvSpPr/>
      </dsp:nvSpPr>
      <dsp:spPr>
        <a:xfrm>
          <a:off x="2217193" y="336511"/>
          <a:ext cx="846562" cy="846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48F287A-F473-4BA8-95D4-E91C625CC5C6}">
      <dsp:nvSpPr>
        <dsp:cNvPr id="0" name=""/>
        <dsp:cNvSpPr/>
      </dsp:nvSpPr>
      <dsp:spPr>
        <a:xfrm>
          <a:off x="1431099" y="1957073"/>
          <a:ext cx="241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90000"/>
            </a:lnSpc>
            <a:spcBef>
              <a:spcPct val="0"/>
            </a:spcBef>
            <a:spcAft>
              <a:spcPct val="35000"/>
            </a:spcAft>
            <a:buNone/>
            <a:defRPr cap="all"/>
          </a:pPr>
          <a:r>
            <a:rPr lang="en-GB" sz="1300" kern="1200" cap="none" dirty="0"/>
            <a:t>Strengthened teamwork, accelerated innovation, and continuous learning culture</a:t>
          </a:r>
          <a:endParaRPr lang="en-US" sz="1300" kern="1200" cap="none" dirty="0"/>
        </a:p>
      </dsp:txBody>
      <dsp:txXfrm>
        <a:off x="1431099" y="1957073"/>
        <a:ext cx="2418750" cy="720000"/>
      </dsp:txXfrm>
    </dsp:sp>
    <dsp:sp modelId="{C7A3509B-9512-47B5-88B4-4641502B3DE2}">
      <dsp:nvSpPr>
        <dsp:cNvPr id="0" name=""/>
        <dsp:cNvSpPr/>
      </dsp:nvSpPr>
      <dsp:spPr>
        <a:xfrm>
          <a:off x="4744787" y="22073"/>
          <a:ext cx="1475437" cy="147543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21151F8-D46C-446E-BEDA-662CBEDD8268}">
      <dsp:nvSpPr>
        <dsp:cNvPr id="0" name=""/>
        <dsp:cNvSpPr/>
      </dsp:nvSpPr>
      <dsp:spPr>
        <a:xfrm>
          <a:off x="5059224" y="336511"/>
          <a:ext cx="846562" cy="846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8025D88-49E1-4AE3-9D92-542D2DBBCE66}">
      <dsp:nvSpPr>
        <dsp:cNvPr id="0" name=""/>
        <dsp:cNvSpPr/>
      </dsp:nvSpPr>
      <dsp:spPr>
        <a:xfrm>
          <a:off x="4273131" y="1957073"/>
          <a:ext cx="241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90000"/>
            </a:lnSpc>
            <a:spcBef>
              <a:spcPct val="0"/>
            </a:spcBef>
            <a:spcAft>
              <a:spcPct val="35000"/>
            </a:spcAft>
            <a:buNone/>
            <a:defRPr cap="all"/>
          </a:pPr>
          <a:r>
            <a:rPr lang="en-GB" sz="1300" kern="1200" cap="none" dirty="0"/>
            <a:t>Transforming collaboration and knowledge sharing. Unlocking new possibilities for success together</a:t>
          </a:r>
          <a:endParaRPr lang="en-US" sz="1300" kern="1200" cap="none" dirty="0"/>
        </a:p>
      </dsp:txBody>
      <dsp:txXfrm>
        <a:off x="4273131" y="1957073"/>
        <a:ext cx="241875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AAEDE9-5D72-430F-A5FB-C46E5E736BD6}">
      <dsp:nvSpPr>
        <dsp:cNvPr id="0" name=""/>
        <dsp:cNvSpPr/>
      </dsp:nvSpPr>
      <dsp:spPr>
        <a:xfrm>
          <a:off x="0" y="329"/>
          <a:ext cx="8122981" cy="77099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62EF6A-00BB-4343-A710-A5D74A42F72E}">
      <dsp:nvSpPr>
        <dsp:cNvPr id="0" name=""/>
        <dsp:cNvSpPr/>
      </dsp:nvSpPr>
      <dsp:spPr>
        <a:xfrm>
          <a:off x="233226" y="173803"/>
          <a:ext cx="424048" cy="42404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0F3DC7E-53F5-4E4A-A97A-7FFBAF0D3225}">
      <dsp:nvSpPr>
        <dsp:cNvPr id="0" name=""/>
        <dsp:cNvSpPr/>
      </dsp:nvSpPr>
      <dsp:spPr>
        <a:xfrm>
          <a:off x="890501" y="329"/>
          <a:ext cx="3655341" cy="770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597" tIns="81597" rIns="81597" bIns="81597" numCol="1" spcCol="1270" anchor="ctr" anchorCtr="0">
          <a:noAutofit/>
        </a:bodyPr>
        <a:lstStyle/>
        <a:p>
          <a:pPr marL="0" lvl="0" indent="0" algn="l" defTabSz="1111250">
            <a:lnSpc>
              <a:spcPct val="100000"/>
            </a:lnSpc>
            <a:spcBef>
              <a:spcPct val="0"/>
            </a:spcBef>
            <a:spcAft>
              <a:spcPct val="35000"/>
            </a:spcAft>
            <a:buNone/>
          </a:pPr>
          <a:r>
            <a:rPr lang="en-GB" sz="2500" kern="1200"/>
            <a:t>Miro:</a:t>
          </a:r>
          <a:endParaRPr lang="en-US" sz="2500" kern="1200"/>
        </a:p>
      </dsp:txBody>
      <dsp:txXfrm>
        <a:off x="890501" y="329"/>
        <a:ext cx="3655341" cy="770996"/>
      </dsp:txXfrm>
    </dsp:sp>
    <dsp:sp modelId="{B6BC01F1-AD82-4944-9D96-4A1B6C5B5759}">
      <dsp:nvSpPr>
        <dsp:cNvPr id="0" name=""/>
        <dsp:cNvSpPr/>
      </dsp:nvSpPr>
      <dsp:spPr>
        <a:xfrm>
          <a:off x="4545842" y="329"/>
          <a:ext cx="3577138" cy="770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597" tIns="81597" rIns="81597" bIns="81597" numCol="1" spcCol="1270" anchor="ctr" anchorCtr="0">
          <a:noAutofit/>
        </a:bodyPr>
        <a:lstStyle/>
        <a:p>
          <a:pPr marL="0" lvl="0" indent="0" algn="l" defTabSz="488950">
            <a:lnSpc>
              <a:spcPct val="100000"/>
            </a:lnSpc>
            <a:spcBef>
              <a:spcPct val="0"/>
            </a:spcBef>
            <a:spcAft>
              <a:spcPct val="35000"/>
            </a:spcAft>
            <a:buNone/>
          </a:pPr>
          <a:r>
            <a:rPr lang="en-GB" sz="1100" b="0" i="0" kern="1200" dirty="0"/>
            <a:t>Potential for becoming unwieldy and difficult to navigate without proper management</a:t>
          </a:r>
          <a:endParaRPr lang="en-US" sz="1100" kern="1200" dirty="0"/>
        </a:p>
      </dsp:txBody>
      <dsp:txXfrm>
        <a:off x="4545842" y="329"/>
        <a:ext cx="3577138" cy="770996"/>
      </dsp:txXfrm>
    </dsp:sp>
    <dsp:sp modelId="{61E4C964-1434-4747-BE03-21CEE42A7472}">
      <dsp:nvSpPr>
        <dsp:cNvPr id="0" name=""/>
        <dsp:cNvSpPr/>
      </dsp:nvSpPr>
      <dsp:spPr>
        <a:xfrm>
          <a:off x="0" y="964075"/>
          <a:ext cx="8122981" cy="77099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43E5CDA-D0A3-468C-A9E4-5644A0BA8C4B}">
      <dsp:nvSpPr>
        <dsp:cNvPr id="0" name=""/>
        <dsp:cNvSpPr/>
      </dsp:nvSpPr>
      <dsp:spPr>
        <a:xfrm>
          <a:off x="233226" y="1137549"/>
          <a:ext cx="424048" cy="42404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6B9C90A-7461-4AE0-817E-ABD8D97ADD6D}">
      <dsp:nvSpPr>
        <dsp:cNvPr id="0" name=""/>
        <dsp:cNvSpPr/>
      </dsp:nvSpPr>
      <dsp:spPr>
        <a:xfrm>
          <a:off x="890501" y="964075"/>
          <a:ext cx="3655341" cy="770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597" tIns="81597" rIns="81597" bIns="81597" numCol="1" spcCol="1270" anchor="ctr" anchorCtr="0">
          <a:noAutofit/>
        </a:bodyPr>
        <a:lstStyle/>
        <a:p>
          <a:pPr marL="0" lvl="0" indent="0" algn="l" defTabSz="1111250">
            <a:lnSpc>
              <a:spcPct val="100000"/>
            </a:lnSpc>
            <a:spcBef>
              <a:spcPct val="0"/>
            </a:spcBef>
            <a:spcAft>
              <a:spcPct val="35000"/>
            </a:spcAft>
            <a:buNone/>
          </a:pPr>
          <a:r>
            <a:rPr lang="en-GB" sz="2500" kern="1200"/>
            <a:t>Nuclino:</a:t>
          </a:r>
          <a:endParaRPr lang="en-US" sz="2500" kern="1200"/>
        </a:p>
      </dsp:txBody>
      <dsp:txXfrm>
        <a:off x="890501" y="964075"/>
        <a:ext cx="3655341" cy="770996"/>
      </dsp:txXfrm>
    </dsp:sp>
    <dsp:sp modelId="{3507ADD5-9A41-424C-89CA-51A3022AAF1A}">
      <dsp:nvSpPr>
        <dsp:cNvPr id="0" name=""/>
        <dsp:cNvSpPr/>
      </dsp:nvSpPr>
      <dsp:spPr>
        <a:xfrm>
          <a:off x="4545842" y="964075"/>
          <a:ext cx="3577138" cy="770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597" tIns="81597" rIns="81597" bIns="81597" numCol="1" spcCol="1270" anchor="ctr" anchorCtr="0">
          <a:noAutofit/>
        </a:bodyPr>
        <a:lstStyle/>
        <a:p>
          <a:pPr marL="0" lvl="0" indent="0" algn="l" defTabSz="488950">
            <a:lnSpc>
              <a:spcPct val="100000"/>
            </a:lnSpc>
            <a:spcBef>
              <a:spcPct val="0"/>
            </a:spcBef>
            <a:spcAft>
              <a:spcPct val="35000"/>
            </a:spcAft>
            <a:buNone/>
          </a:pPr>
          <a:r>
            <a:rPr lang="en-GB" sz="1100" b="0" i="0" kern="1200" dirty="0"/>
            <a:t>Operates outside the traditional business infrastructure, raising data privacy and security concerns</a:t>
          </a:r>
          <a:endParaRPr lang="en-US" sz="1100" kern="1200" dirty="0"/>
        </a:p>
      </dsp:txBody>
      <dsp:txXfrm>
        <a:off x="4545842" y="964075"/>
        <a:ext cx="3577138" cy="770996"/>
      </dsp:txXfrm>
    </dsp:sp>
    <dsp:sp modelId="{1DF273FD-EE08-47C3-BB2A-3A847DF4E2CA}">
      <dsp:nvSpPr>
        <dsp:cNvPr id="0" name=""/>
        <dsp:cNvSpPr/>
      </dsp:nvSpPr>
      <dsp:spPr>
        <a:xfrm>
          <a:off x="0" y="1927820"/>
          <a:ext cx="8122981" cy="77099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4494CEB-0C87-46DA-9772-E049B7E47EAB}">
      <dsp:nvSpPr>
        <dsp:cNvPr id="0" name=""/>
        <dsp:cNvSpPr/>
      </dsp:nvSpPr>
      <dsp:spPr>
        <a:xfrm>
          <a:off x="233226" y="2101295"/>
          <a:ext cx="424048" cy="42404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E1AADE6-17DB-499C-B460-557BD5B3A299}">
      <dsp:nvSpPr>
        <dsp:cNvPr id="0" name=""/>
        <dsp:cNvSpPr/>
      </dsp:nvSpPr>
      <dsp:spPr>
        <a:xfrm>
          <a:off x="890501" y="1927820"/>
          <a:ext cx="3655341" cy="770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597" tIns="81597" rIns="81597" bIns="81597" numCol="1" spcCol="1270" anchor="ctr" anchorCtr="0">
          <a:noAutofit/>
        </a:bodyPr>
        <a:lstStyle/>
        <a:p>
          <a:pPr marL="0" lvl="0" indent="0" algn="l" defTabSz="1111250">
            <a:lnSpc>
              <a:spcPct val="100000"/>
            </a:lnSpc>
            <a:spcBef>
              <a:spcPct val="0"/>
            </a:spcBef>
            <a:spcAft>
              <a:spcPct val="35000"/>
            </a:spcAft>
            <a:buNone/>
          </a:pPr>
          <a:r>
            <a:rPr lang="en-GB" sz="2500" kern="1200"/>
            <a:t>Considerations:</a:t>
          </a:r>
          <a:endParaRPr lang="en-US" sz="2500" kern="1200"/>
        </a:p>
      </dsp:txBody>
      <dsp:txXfrm>
        <a:off x="890501" y="1927820"/>
        <a:ext cx="3655341" cy="770996"/>
      </dsp:txXfrm>
    </dsp:sp>
    <dsp:sp modelId="{72E34D38-A69F-4ECA-938F-842063724697}">
      <dsp:nvSpPr>
        <dsp:cNvPr id="0" name=""/>
        <dsp:cNvSpPr/>
      </dsp:nvSpPr>
      <dsp:spPr>
        <a:xfrm>
          <a:off x="4545842" y="1927820"/>
          <a:ext cx="3577138" cy="770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597" tIns="81597" rIns="81597" bIns="81597" numCol="1" spcCol="1270" anchor="ctr" anchorCtr="0">
          <a:noAutofit/>
        </a:bodyPr>
        <a:lstStyle/>
        <a:p>
          <a:pPr marL="0" lvl="0" indent="0" algn="l" defTabSz="488950">
            <a:lnSpc>
              <a:spcPct val="100000"/>
            </a:lnSpc>
            <a:spcBef>
              <a:spcPct val="0"/>
            </a:spcBef>
            <a:spcAft>
              <a:spcPct val="35000"/>
            </a:spcAft>
            <a:buNone/>
          </a:pPr>
          <a:r>
            <a:rPr lang="en-GB" sz="1100" b="0" i="0" kern="1200" dirty="0"/>
            <a:t>Understanding these limitations is crucial in selecting the most suitable platform for knowledge management and collaboration needs.</a:t>
          </a:r>
          <a:endParaRPr lang="en-US" sz="1100" kern="1200" dirty="0"/>
        </a:p>
      </dsp:txBody>
      <dsp:txXfrm>
        <a:off x="4545842" y="1927820"/>
        <a:ext cx="3577138" cy="7709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426893-7B1D-4474-B6F1-41CA2E3FAF9A}">
      <dsp:nvSpPr>
        <dsp:cNvPr id="0" name=""/>
        <dsp:cNvSpPr/>
      </dsp:nvSpPr>
      <dsp:spPr>
        <a:xfrm>
          <a:off x="0" y="5308"/>
          <a:ext cx="4695825" cy="6744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65A1A91-1903-4882-ADDA-FAEBD0F37545}">
      <dsp:nvSpPr>
        <dsp:cNvPr id="0" name=""/>
        <dsp:cNvSpPr/>
      </dsp:nvSpPr>
      <dsp:spPr>
        <a:xfrm>
          <a:off x="204025" y="157062"/>
          <a:ext cx="371317" cy="37095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8DA61E5-40A5-49FF-8D17-283996BCBC7B}">
      <dsp:nvSpPr>
        <dsp:cNvPr id="0" name=""/>
        <dsp:cNvSpPr/>
      </dsp:nvSpPr>
      <dsp:spPr>
        <a:xfrm>
          <a:off x="779367" y="5308"/>
          <a:ext cx="3904455" cy="695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611" tIns="73611" rIns="73611" bIns="73611" numCol="1" spcCol="1270" anchor="ctr" anchorCtr="0">
          <a:noAutofit/>
        </a:bodyPr>
        <a:lstStyle/>
        <a:p>
          <a:pPr marL="0" lvl="0" indent="0" algn="l" defTabSz="622300">
            <a:lnSpc>
              <a:spcPct val="90000"/>
            </a:lnSpc>
            <a:spcBef>
              <a:spcPct val="0"/>
            </a:spcBef>
            <a:spcAft>
              <a:spcPct val="35000"/>
            </a:spcAft>
            <a:buNone/>
          </a:pPr>
          <a:r>
            <a:rPr lang="en-GB" sz="1400" kern="1200"/>
            <a:t>Existing solutions fall short in providing effective search capabilities for knowledge repositories.</a:t>
          </a:r>
          <a:endParaRPr lang="en-US" sz="1400" kern="1200"/>
        </a:p>
      </dsp:txBody>
      <dsp:txXfrm>
        <a:off x="779367" y="5308"/>
        <a:ext cx="3904455" cy="695539"/>
      </dsp:txXfrm>
    </dsp:sp>
    <dsp:sp modelId="{62C6A58B-DFCB-4406-8651-610B58DF7B91}">
      <dsp:nvSpPr>
        <dsp:cNvPr id="0" name=""/>
        <dsp:cNvSpPr/>
      </dsp:nvSpPr>
      <dsp:spPr>
        <a:xfrm>
          <a:off x="0" y="874733"/>
          <a:ext cx="4695825" cy="6744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02E460-DCA8-4B81-BC26-3A10D8A36B1D}">
      <dsp:nvSpPr>
        <dsp:cNvPr id="0" name=""/>
        <dsp:cNvSpPr/>
      </dsp:nvSpPr>
      <dsp:spPr>
        <a:xfrm>
          <a:off x="204025" y="1026487"/>
          <a:ext cx="371317" cy="37095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BEE3350-E43A-44A8-ABF3-19829BD68056}">
      <dsp:nvSpPr>
        <dsp:cNvPr id="0" name=""/>
        <dsp:cNvSpPr/>
      </dsp:nvSpPr>
      <dsp:spPr>
        <a:xfrm>
          <a:off x="779367" y="874733"/>
          <a:ext cx="3904455" cy="695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611" tIns="73611" rIns="73611" bIns="73611" numCol="1" spcCol="1270" anchor="ctr" anchorCtr="0">
          <a:noAutofit/>
        </a:bodyPr>
        <a:lstStyle/>
        <a:p>
          <a:pPr marL="0" lvl="0" indent="0" algn="l" defTabSz="622300">
            <a:lnSpc>
              <a:spcPct val="90000"/>
            </a:lnSpc>
            <a:spcBef>
              <a:spcPct val="0"/>
            </a:spcBef>
            <a:spcAft>
              <a:spcPct val="35000"/>
            </a:spcAft>
            <a:buNone/>
          </a:pPr>
          <a:r>
            <a:rPr lang="en-GB" sz="1400" kern="1200"/>
            <a:t>Graph databases enable complex relationships between data points, improving relevance in search results.</a:t>
          </a:r>
          <a:endParaRPr lang="en-US" sz="1400" kern="1200"/>
        </a:p>
      </dsp:txBody>
      <dsp:txXfrm>
        <a:off x="779367" y="874733"/>
        <a:ext cx="3904455" cy="695539"/>
      </dsp:txXfrm>
    </dsp:sp>
    <dsp:sp modelId="{9979A094-6D33-42CB-817C-22D5415E0AD0}">
      <dsp:nvSpPr>
        <dsp:cNvPr id="0" name=""/>
        <dsp:cNvSpPr/>
      </dsp:nvSpPr>
      <dsp:spPr>
        <a:xfrm>
          <a:off x="0" y="1744158"/>
          <a:ext cx="4695825" cy="6744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22C2D64-8EAB-432C-8645-DA026009F7B8}">
      <dsp:nvSpPr>
        <dsp:cNvPr id="0" name=""/>
        <dsp:cNvSpPr/>
      </dsp:nvSpPr>
      <dsp:spPr>
        <a:xfrm>
          <a:off x="204025" y="1895912"/>
          <a:ext cx="371317" cy="37095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4CD208B-9429-4424-A70E-8A14CE1F2CD5}">
      <dsp:nvSpPr>
        <dsp:cNvPr id="0" name=""/>
        <dsp:cNvSpPr/>
      </dsp:nvSpPr>
      <dsp:spPr>
        <a:xfrm>
          <a:off x="779367" y="1744158"/>
          <a:ext cx="3904455" cy="695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611" tIns="73611" rIns="73611" bIns="73611" numCol="1" spcCol="1270" anchor="ctr" anchorCtr="0">
          <a:noAutofit/>
        </a:bodyPr>
        <a:lstStyle/>
        <a:p>
          <a:pPr marL="0" lvl="0" indent="0" algn="l" defTabSz="622300">
            <a:lnSpc>
              <a:spcPct val="90000"/>
            </a:lnSpc>
            <a:spcBef>
              <a:spcPct val="0"/>
            </a:spcBef>
            <a:spcAft>
              <a:spcPct val="35000"/>
            </a:spcAft>
            <a:buNone/>
          </a:pPr>
          <a:r>
            <a:rPr lang="en-GB" sz="1400" kern="1200" dirty="0"/>
            <a:t>Tagging techniques allow for granular categorisation of information, enhancing search outcomes.</a:t>
          </a:r>
          <a:endParaRPr lang="en-US" sz="1400" kern="1200" dirty="0"/>
        </a:p>
      </dsp:txBody>
      <dsp:txXfrm>
        <a:off x="779367" y="1744158"/>
        <a:ext cx="3904455" cy="695539"/>
      </dsp:txXfrm>
    </dsp:sp>
    <dsp:sp modelId="{7F6637DA-CD97-413C-8509-010A47C9EEC3}">
      <dsp:nvSpPr>
        <dsp:cNvPr id="0" name=""/>
        <dsp:cNvSpPr/>
      </dsp:nvSpPr>
      <dsp:spPr>
        <a:xfrm>
          <a:off x="0" y="2613582"/>
          <a:ext cx="4695825" cy="6744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39EFD74-ECD5-42A9-8945-9F9195C7F36E}">
      <dsp:nvSpPr>
        <dsp:cNvPr id="0" name=""/>
        <dsp:cNvSpPr/>
      </dsp:nvSpPr>
      <dsp:spPr>
        <a:xfrm>
          <a:off x="204025" y="2765337"/>
          <a:ext cx="371317" cy="37095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16AB3CE-9E15-4906-9070-822CE73162AC}">
      <dsp:nvSpPr>
        <dsp:cNvPr id="0" name=""/>
        <dsp:cNvSpPr/>
      </dsp:nvSpPr>
      <dsp:spPr>
        <a:xfrm>
          <a:off x="779367" y="2613582"/>
          <a:ext cx="3904455" cy="695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611" tIns="73611" rIns="73611" bIns="73611" numCol="1" spcCol="1270" anchor="ctr" anchorCtr="0">
          <a:noAutofit/>
        </a:bodyPr>
        <a:lstStyle/>
        <a:p>
          <a:pPr marL="0" lvl="0" indent="0" algn="l" defTabSz="622300">
            <a:lnSpc>
              <a:spcPct val="90000"/>
            </a:lnSpc>
            <a:spcBef>
              <a:spcPct val="0"/>
            </a:spcBef>
            <a:spcAft>
              <a:spcPct val="35000"/>
            </a:spcAft>
            <a:buNone/>
          </a:pPr>
          <a:r>
            <a:rPr lang="en-GB" sz="1400" kern="1200"/>
            <a:t>Incorporating graph databases and tagging in knowledge-sharing platforms presents a market opportunity.</a:t>
          </a:r>
          <a:endParaRPr lang="en-US" sz="1400" kern="1200"/>
        </a:p>
      </dsp:txBody>
      <dsp:txXfrm>
        <a:off x="779367" y="2613582"/>
        <a:ext cx="3904455" cy="695539"/>
      </dsp:txXfrm>
    </dsp:sp>
    <dsp:sp modelId="{A6A9C37B-6677-4B53-9585-B885BEE079E9}">
      <dsp:nvSpPr>
        <dsp:cNvPr id="0" name=""/>
        <dsp:cNvSpPr/>
      </dsp:nvSpPr>
      <dsp:spPr>
        <a:xfrm>
          <a:off x="0" y="3483007"/>
          <a:ext cx="4695825" cy="6744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86CA9F-F270-41B0-AAB6-91FA0B013AF9}">
      <dsp:nvSpPr>
        <dsp:cNvPr id="0" name=""/>
        <dsp:cNvSpPr/>
      </dsp:nvSpPr>
      <dsp:spPr>
        <a:xfrm>
          <a:off x="204025" y="3634761"/>
          <a:ext cx="371317" cy="37095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A803772-74CE-474E-A87D-57E04EEA83BD}">
      <dsp:nvSpPr>
        <dsp:cNvPr id="0" name=""/>
        <dsp:cNvSpPr/>
      </dsp:nvSpPr>
      <dsp:spPr>
        <a:xfrm>
          <a:off x="779367" y="3483007"/>
          <a:ext cx="3904455" cy="695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611" tIns="73611" rIns="73611" bIns="73611" numCol="1" spcCol="1270" anchor="ctr" anchorCtr="0">
          <a:noAutofit/>
        </a:bodyPr>
        <a:lstStyle/>
        <a:p>
          <a:pPr marL="0" lvl="0" indent="0" algn="l" defTabSz="622300">
            <a:lnSpc>
              <a:spcPct val="90000"/>
            </a:lnSpc>
            <a:spcBef>
              <a:spcPct val="0"/>
            </a:spcBef>
            <a:spcAft>
              <a:spcPct val="35000"/>
            </a:spcAft>
            <a:buNone/>
          </a:pPr>
          <a:r>
            <a:rPr lang="en-GB" sz="1400" kern="1200"/>
            <a:t>These platforms can enhance knowledge management and decision-making processes</a:t>
          </a:r>
          <a:endParaRPr lang="en-US" sz="1400" kern="1200"/>
        </a:p>
      </dsp:txBody>
      <dsp:txXfrm>
        <a:off x="779367" y="3483007"/>
        <a:ext cx="3904455" cy="69553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CE1D8C-F0B1-49BB-93CA-7C339C66B3F9}">
      <dsp:nvSpPr>
        <dsp:cNvPr id="0" name=""/>
        <dsp:cNvSpPr/>
      </dsp:nvSpPr>
      <dsp:spPr>
        <a:xfrm>
          <a:off x="350893" y="272737"/>
          <a:ext cx="1094783" cy="1094783"/>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9F03BF5-BC86-433A-B7BB-6B16D704E494}">
      <dsp:nvSpPr>
        <dsp:cNvPr id="0" name=""/>
        <dsp:cNvSpPr/>
      </dsp:nvSpPr>
      <dsp:spPr>
        <a:xfrm>
          <a:off x="584207" y="506052"/>
          <a:ext cx="628154" cy="62815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C355544-EC83-496E-A421-682FDB922B41}">
      <dsp:nvSpPr>
        <dsp:cNvPr id="0" name=""/>
        <dsp:cNvSpPr/>
      </dsp:nvSpPr>
      <dsp:spPr>
        <a:xfrm>
          <a:off x="921" y="1708518"/>
          <a:ext cx="1794726" cy="7178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GB" sz="1100" kern="1200" cap="none" dirty="0"/>
            <a:t>Demand for a user-friendly knowledge-sharing platform incorporating graph databases and tagging</a:t>
          </a:r>
          <a:endParaRPr lang="en-US" sz="1100" kern="1200" cap="none" dirty="0"/>
        </a:p>
      </dsp:txBody>
      <dsp:txXfrm>
        <a:off x="921" y="1708518"/>
        <a:ext cx="1794726" cy="717890"/>
      </dsp:txXfrm>
    </dsp:sp>
    <dsp:sp modelId="{93E5A472-96E6-4A58-B7CA-BCADAFAC7B8E}">
      <dsp:nvSpPr>
        <dsp:cNvPr id="0" name=""/>
        <dsp:cNvSpPr/>
      </dsp:nvSpPr>
      <dsp:spPr>
        <a:xfrm>
          <a:off x="2459697" y="272737"/>
          <a:ext cx="1094783" cy="1094783"/>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A117D45-3129-48F8-A349-862833B3EF0E}">
      <dsp:nvSpPr>
        <dsp:cNvPr id="0" name=""/>
        <dsp:cNvSpPr/>
      </dsp:nvSpPr>
      <dsp:spPr>
        <a:xfrm>
          <a:off x="2693011" y="506052"/>
          <a:ext cx="628154" cy="62815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38B6164-F7B0-4FD3-9412-75EBA4CF5109}">
      <dsp:nvSpPr>
        <dsp:cNvPr id="0" name=""/>
        <dsp:cNvSpPr/>
      </dsp:nvSpPr>
      <dsp:spPr>
        <a:xfrm>
          <a:off x="2109725" y="1708518"/>
          <a:ext cx="1794726" cy="7178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GB" sz="1100" kern="1200" cap="none" dirty="0"/>
            <a:t>Benefits of graph databases and tagging for efficient knowledge management</a:t>
          </a:r>
          <a:endParaRPr lang="en-US" sz="1100" kern="1200" cap="none" dirty="0"/>
        </a:p>
      </dsp:txBody>
      <dsp:txXfrm>
        <a:off x="2109725" y="1708518"/>
        <a:ext cx="1794726" cy="717890"/>
      </dsp:txXfrm>
    </dsp:sp>
    <dsp:sp modelId="{368987DC-4086-49D6-8567-6C22F360A3D6}">
      <dsp:nvSpPr>
        <dsp:cNvPr id="0" name=""/>
        <dsp:cNvSpPr/>
      </dsp:nvSpPr>
      <dsp:spPr>
        <a:xfrm>
          <a:off x="4568500" y="272737"/>
          <a:ext cx="1094783" cy="1094783"/>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365A541-C74E-41AF-991F-4A6738D470BD}">
      <dsp:nvSpPr>
        <dsp:cNvPr id="0" name=""/>
        <dsp:cNvSpPr/>
      </dsp:nvSpPr>
      <dsp:spPr>
        <a:xfrm>
          <a:off x="4801815" y="506052"/>
          <a:ext cx="628154" cy="62815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B927EF1-58DB-4C53-87CC-1053A877ACB8}">
      <dsp:nvSpPr>
        <dsp:cNvPr id="0" name=""/>
        <dsp:cNvSpPr/>
      </dsp:nvSpPr>
      <dsp:spPr>
        <a:xfrm>
          <a:off x="4218529" y="1708518"/>
          <a:ext cx="1794726" cy="7178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GB" sz="1100" kern="1200" cap="none" dirty="0"/>
            <a:t>Improved accuracy and relevance of search results</a:t>
          </a:r>
          <a:endParaRPr lang="en-US" sz="1100" kern="1200" cap="none" dirty="0"/>
        </a:p>
      </dsp:txBody>
      <dsp:txXfrm>
        <a:off x="4218529" y="1708518"/>
        <a:ext cx="1794726" cy="717890"/>
      </dsp:txXfrm>
    </dsp:sp>
    <dsp:sp modelId="{00BC5BD2-25B3-4370-86C9-20B4ABDE174E}">
      <dsp:nvSpPr>
        <dsp:cNvPr id="0" name=""/>
        <dsp:cNvSpPr/>
      </dsp:nvSpPr>
      <dsp:spPr>
        <a:xfrm>
          <a:off x="6677304" y="272737"/>
          <a:ext cx="1094783" cy="1094783"/>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39E2A1-10AB-4CAF-9B07-513587B0E9D3}">
      <dsp:nvSpPr>
        <dsp:cNvPr id="0" name=""/>
        <dsp:cNvSpPr/>
      </dsp:nvSpPr>
      <dsp:spPr>
        <a:xfrm>
          <a:off x="6910618" y="506052"/>
          <a:ext cx="628154" cy="62815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1E718E2-4C07-45E9-A3BE-D4F611BF782C}">
      <dsp:nvSpPr>
        <dsp:cNvPr id="0" name=""/>
        <dsp:cNvSpPr/>
      </dsp:nvSpPr>
      <dsp:spPr>
        <a:xfrm>
          <a:off x="6327332" y="1708518"/>
          <a:ext cx="1794726" cy="7178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GB" sz="1100" kern="1200" cap="none" dirty="0"/>
            <a:t>Quick access to required information</a:t>
          </a:r>
          <a:endParaRPr lang="en-US" sz="1100" kern="1200" cap="none" dirty="0"/>
        </a:p>
      </dsp:txBody>
      <dsp:txXfrm>
        <a:off x="6327332" y="1708518"/>
        <a:ext cx="1794726" cy="71789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5033B5-6C13-465B-AC4A-024ABA5FA278}">
      <dsp:nvSpPr>
        <dsp:cNvPr id="0" name=""/>
        <dsp:cNvSpPr/>
      </dsp:nvSpPr>
      <dsp:spPr>
        <a:xfrm>
          <a:off x="4092" y="922"/>
          <a:ext cx="627663" cy="62766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7824374-C3D0-4597-BD8F-9F2854C9E126}">
      <dsp:nvSpPr>
        <dsp:cNvPr id="0" name=""/>
        <dsp:cNvSpPr/>
      </dsp:nvSpPr>
      <dsp:spPr>
        <a:xfrm>
          <a:off x="4092" y="744570"/>
          <a:ext cx="1793325" cy="2689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defRPr b="1"/>
          </a:pPr>
          <a:r>
            <a:rPr lang="en-GB" sz="1500" b="1" i="0" kern="1200" dirty="0"/>
            <a:t>Professional Issues:</a:t>
          </a:r>
          <a:endParaRPr lang="en-US" sz="1500" b="1" kern="1200" dirty="0"/>
        </a:p>
      </dsp:txBody>
      <dsp:txXfrm>
        <a:off x="4092" y="744570"/>
        <a:ext cx="1793325" cy="268998"/>
      </dsp:txXfrm>
    </dsp:sp>
    <dsp:sp modelId="{BA02959E-645A-4906-9A74-B7B8EB98BCD6}">
      <dsp:nvSpPr>
        <dsp:cNvPr id="0" name=""/>
        <dsp:cNvSpPr/>
      </dsp:nvSpPr>
      <dsp:spPr>
        <a:xfrm>
          <a:off x="4092" y="1067515"/>
          <a:ext cx="1793325" cy="1630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100000"/>
            </a:lnSpc>
            <a:spcBef>
              <a:spcPct val="0"/>
            </a:spcBef>
            <a:spcAft>
              <a:spcPct val="35000"/>
            </a:spcAft>
            <a:buNone/>
          </a:pPr>
          <a:r>
            <a:rPr lang="en-GB" sz="1200" b="0" i="0" kern="1200" dirty="0"/>
            <a:t>Integrating BCS Code of Conduct</a:t>
          </a:r>
          <a:endParaRPr lang="en-US" sz="1200" kern="1200" dirty="0"/>
        </a:p>
        <a:p>
          <a:pPr marL="0" lvl="0" indent="0" algn="l" defTabSz="533400">
            <a:lnSpc>
              <a:spcPct val="100000"/>
            </a:lnSpc>
            <a:spcBef>
              <a:spcPct val="0"/>
            </a:spcBef>
            <a:spcAft>
              <a:spcPct val="35000"/>
            </a:spcAft>
            <a:buNone/>
          </a:pPr>
          <a:r>
            <a:rPr lang="en-GB" sz="1200" b="0" i="0" kern="1200" dirty="0"/>
            <a:t>Confidentiality and data privacy</a:t>
          </a:r>
          <a:endParaRPr lang="en-US" sz="1200" kern="1200" dirty="0"/>
        </a:p>
        <a:p>
          <a:pPr marL="0" lvl="0" indent="0" algn="l" defTabSz="533400">
            <a:lnSpc>
              <a:spcPct val="100000"/>
            </a:lnSpc>
            <a:spcBef>
              <a:spcPct val="0"/>
            </a:spcBef>
            <a:spcAft>
              <a:spcPct val="35000"/>
            </a:spcAft>
            <a:buNone/>
          </a:pPr>
          <a:r>
            <a:rPr lang="en-GB" sz="1200" b="0" i="0" kern="1200" dirty="0"/>
            <a:t>Compliance with industry regulations</a:t>
          </a:r>
          <a:endParaRPr lang="en-US" sz="1200" kern="1200" dirty="0"/>
        </a:p>
        <a:p>
          <a:pPr marL="0" lvl="0" indent="0" algn="l" defTabSz="533400">
            <a:lnSpc>
              <a:spcPct val="100000"/>
            </a:lnSpc>
            <a:spcBef>
              <a:spcPct val="0"/>
            </a:spcBef>
            <a:spcAft>
              <a:spcPct val="35000"/>
            </a:spcAft>
            <a:buNone/>
          </a:pPr>
          <a:r>
            <a:rPr lang="en-GB" sz="1200" b="0" i="0" kern="1200" dirty="0"/>
            <a:t>User accountability and responsibility</a:t>
          </a:r>
          <a:endParaRPr lang="en-US" sz="1200" kern="1200" dirty="0"/>
        </a:p>
      </dsp:txBody>
      <dsp:txXfrm>
        <a:off x="4092" y="1067515"/>
        <a:ext cx="1793325" cy="1630709"/>
      </dsp:txXfrm>
    </dsp:sp>
    <dsp:sp modelId="{2ABDDAD3-B957-4C47-A2E9-CA7D663800DC}">
      <dsp:nvSpPr>
        <dsp:cNvPr id="0" name=""/>
        <dsp:cNvSpPr/>
      </dsp:nvSpPr>
      <dsp:spPr>
        <a:xfrm>
          <a:off x="2111249" y="922"/>
          <a:ext cx="627663" cy="62766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C480F72-2106-471E-810F-DCEA7EC9412E}">
      <dsp:nvSpPr>
        <dsp:cNvPr id="0" name=""/>
        <dsp:cNvSpPr/>
      </dsp:nvSpPr>
      <dsp:spPr>
        <a:xfrm>
          <a:off x="2111249" y="744570"/>
          <a:ext cx="1793325" cy="2689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defRPr b="1"/>
          </a:pPr>
          <a:r>
            <a:rPr lang="en-GB" sz="1500" b="1" i="0" kern="1200" dirty="0"/>
            <a:t>Ethical Issues:</a:t>
          </a:r>
          <a:endParaRPr lang="en-US" sz="1500" b="1" kern="1200" dirty="0"/>
        </a:p>
      </dsp:txBody>
      <dsp:txXfrm>
        <a:off x="2111249" y="744570"/>
        <a:ext cx="1793325" cy="268998"/>
      </dsp:txXfrm>
    </dsp:sp>
    <dsp:sp modelId="{6DE75665-55D5-4694-8FB1-0E0A335AC5E4}">
      <dsp:nvSpPr>
        <dsp:cNvPr id="0" name=""/>
        <dsp:cNvSpPr/>
      </dsp:nvSpPr>
      <dsp:spPr>
        <a:xfrm>
          <a:off x="2111249" y="1067515"/>
          <a:ext cx="1793325" cy="1630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100000"/>
            </a:lnSpc>
            <a:spcBef>
              <a:spcPct val="0"/>
            </a:spcBef>
            <a:spcAft>
              <a:spcPct val="35000"/>
            </a:spcAft>
            <a:buNone/>
          </a:pPr>
          <a:r>
            <a:rPr lang="en-GB" sz="1200" b="0" i="0" kern="1200"/>
            <a:t>Preventing Unethical Practices</a:t>
          </a:r>
          <a:endParaRPr lang="en-US" sz="1200" kern="1200"/>
        </a:p>
        <a:p>
          <a:pPr marL="0" lvl="0" indent="0" algn="l" defTabSz="533400">
            <a:lnSpc>
              <a:spcPct val="100000"/>
            </a:lnSpc>
            <a:spcBef>
              <a:spcPct val="0"/>
            </a:spcBef>
            <a:spcAft>
              <a:spcPct val="35000"/>
            </a:spcAft>
            <a:buNone/>
          </a:pPr>
          <a:r>
            <a:rPr lang="en-GB" sz="1200" b="0" i="0" kern="1200" dirty="0"/>
            <a:t>Commenting for Relative Feed (Gamification)</a:t>
          </a:r>
          <a:endParaRPr lang="en-US" sz="1200" kern="1200" dirty="0"/>
        </a:p>
        <a:p>
          <a:pPr marL="0" lvl="0" indent="0" algn="l" defTabSz="533400">
            <a:lnSpc>
              <a:spcPct val="100000"/>
            </a:lnSpc>
            <a:spcBef>
              <a:spcPct val="0"/>
            </a:spcBef>
            <a:spcAft>
              <a:spcPct val="35000"/>
            </a:spcAft>
            <a:buNone/>
          </a:pPr>
          <a:r>
            <a:rPr lang="en-GB" sz="1200" b="0" i="0" kern="1200"/>
            <a:t>Plagiarism</a:t>
          </a:r>
          <a:endParaRPr lang="en-US" sz="1200" kern="1200"/>
        </a:p>
      </dsp:txBody>
      <dsp:txXfrm>
        <a:off x="2111249" y="1067515"/>
        <a:ext cx="1793325" cy="1630709"/>
      </dsp:txXfrm>
    </dsp:sp>
    <dsp:sp modelId="{2DA3E522-9297-4A95-B7A5-E9848FF20E3B}">
      <dsp:nvSpPr>
        <dsp:cNvPr id="0" name=""/>
        <dsp:cNvSpPr/>
      </dsp:nvSpPr>
      <dsp:spPr>
        <a:xfrm>
          <a:off x="4218406" y="922"/>
          <a:ext cx="627663" cy="62766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23D207D-59A6-4D64-A345-EE58053D59F2}">
      <dsp:nvSpPr>
        <dsp:cNvPr id="0" name=""/>
        <dsp:cNvSpPr/>
      </dsp:nvSpPr>
      <dsp:spPr>
        <a:xfrm>
          <a:off x="4218406" y="744570"/>
          <a:ext cx="1793325" cy="2689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defRPr b="1"/>
          </a:pPr>
          <a:r>
            <a:rPr lang="en-GB" sz="1500" b="1" i="0" kern="1200" dirty="0"/>
            <a:t>Legal Issues:</a:t>
          </a:r>
          <a:endParaRPr lang="en-US" sz="1500" b="1" kern="1200" dirty="0"/>
        </a:p>
      </dsp:txBody>
      <dsp:txXfrm>
        <a:off x="4218406" y="744570"/>
        <a:ext cx="1793325" cy="268998"/>
      </dsp:txXfrm>
    </dsp:sp>
    <dsp:sp modelId="{93CEF3EC-2FA8-4188-A484-23722400509E}">
      <dsp:nvSpPr>
        <dsp:cNvPr id="0" name=""/>
        <dsp:cNvSpPr/>
      </dsp:nvSpPr>
      <dsp:spPr>
        <a:xfrm>
          <a:off x="4218406" y="1067515"/>
          <a:ext cx="1793325" cy="1630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100000"/>
            </a:lnSpc>
            <a:spcBef>
              <a:spcPct val="0"/>
            </a:spcBef>
            <a:spcAft>
              <a:spcPct val="35000"/>
            </a:spcAft>
            <a:buNone/>
          </a:pPr>
          <a:r>
            <a:rPr lang="en-GB" sz="1200" b="0" i="0" kern="1200" dirty="0"/>
            <a:t>Licensing</a:t>
          </a:r>
          <a:endParaRPr lang="en-US" sz="1200" kern="1200" dirty="0"/>
        </a:p>
        <a:p>
          <a:pPr marL="0" lvl="0" indent="0" algn="l" defTabSz="533400">
            <a:lnSpc>
              <a:spcPct val="100000"/>
            </a:lnSpc>
            <a:spcBef>
              <a:spcPct val="0"/>
            </a:spcBef>
            <a:spcAft>
              <a:spcPct val="35000"/>
            </a:spcAft>
            <a:buNone/>
          </a:pPr>
          <a:r>
            <a:rPr lang="en-GB" sz="1200" b="0" i="0" kern="1200" dirty="0"/>
            <a:t>Data Ownership</a:t>
          </a:r>
          <a:endParaRPr lang="en-US" sz="1200" kern="1200" dirty="0"/>
        </a:p>
        <a:p>
          <a:pPr marL="0" lvl="0" indent="0" algn="l" defTabSz="533400">
            <a:lnSpc>
              <a:spcPct val="100000"/>
            </a:lnSpc>
            <a:spcBef>
              <a:spcPct val="0"/>
            </a:spcBef>
            <a:spcAft>
              <a:spcPct val="35000"/>
            </a:spcAft>
            <a:buNone/>
          </a:pPr>
          <a:r>
            <a:rPr lang="en-GB" sz="1200" b="0" i="0" kern="1200"/>
            <a:t>Source Control</a:t>
          </a:r>
          <a:endParaRPr lang="en-US" sz="1200" kern="1200"/>
        </a:p>
      </dsp:txBody>
      <dsp:txXfrm>
        <a:off x="4218406" y="1067515"/>
        <a:ext cx="1793325" cy="1630709"/>
      </dsp:txXfrm>
    </dsp:sp>
    <dsp:sp modelId="{0E0EA784-5382-4404-8C33-69B422088AC6}">
      <dsp:nvSpPr>
        <dsp:cNvPr id="0" name=""/>
        <dsp:cNvSpPr/>
      </dsp:nvSpPr>
      <dsp:spPr>
        <a:xfrm>
          <a:off x="6325563" y="922"/>
          <a:ext cx="627663" cy="62766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B89E388-C07C-473E-97D1-0042F2635AE1}">
      <dsp:nvSpPr>
        <dsp:cNvPr id="0" name=""/>
        <dsp:cNvSpPr/>
      </dsp:nvSpPr>
      <dsp:spPr>
        <a:xfrm>
          <a:off x="6325563" y="744570"/>
          <a:ext cx="1793325" cy="2689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defRPr b="1"/>
          </a:pPr>
          <a:r>
            <a:rPr lang="en-GB" sz="1500" b="1" i="0" kern="1200" dirty="0"/>
            <a:t>Social Issues:</a:t>
          </a:r>
          <a:endParaRPr lang="en-US" sz="1500" b="1" kern="1200" dirty="0"/>
        </a:p>
      </dsp:txBody>
      <dsp:txXfrm>
        <a:off x="6325563" y="744570"/>
        <a:ext cx="1793325" cy="268998"/>
      </dsp:txXfrm>
    </dsp:sp>
    <dsp:sp modelId="{B363678E-E68B-4EDA-BD98-BD2657A52D91}">
      <dsp:nvSpPr>
        <dsp:cNvPr id="0" name=""/>
        <dsp:cNvSpPr/>
      </dsp:nvSpPr>
      <dsp:spPr>
        <a:xfrm>
          <a:off x="6325563" y="1067515"/>
          <a:ext cx="1793325" cy="1630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100000"/>
            </a:lnSpc>
            <a:spcBef>
              <a:spcPct val="0"/>
            </a:spcBef>
            <a:spcAft>
              <a:spcPct val="35000"/>
            </a:spcAft>
            <a:buNone/>
          </a:pPr>
          <a:r>
            <a:rPr lang="en-GB" sz="1200" b="0" i="0" kern="1200" dirty="0"/>
            <a:t>Free Text Content and Content Sharing</a:t>
          </a:r>
        </a:p>
      </dsp:txBody>
      <dsp:txXfrm>
        <a:off x="6325563" y="1067515"/>
        <a:ext cx="1793325" cy="163070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0CFB61-1B6F-40FC-8A16-1A2A512E5B5B}">
      <dsp:nvSpPr>
        <dsp:cNvPr id="0" name=""/>
        <dsp:cNvSpPr/>
      </dsp:nvSpPr>
      <dsp:spPr>
        <a:xfrm rot="5400000">
          <a:off x="4681193" y="-2101491"/>
          <a:ext cx="259735" cy="4528057"/>
        </a:xfrm>
        <a:prstGeom prst="round2Same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00050">
            <a:lnSpc>
              <a:spcPct val="90000"/>
            </a:lnSpc>
            <a:spcBef>
              <a:spcPct val="0"/>
            </a:spcBef>
            <a:spcAft>
              <a:spcPct val="15000"/>
            </a:spcAft>
            <a:buChar char="•"/>
          </a:pPr>
          <a:r>
            <a:rPr lang="en-GB" sz="900" kern="1200" dirty="0"/>
            <a:t>Measure: Active users, interactions, user satisfaction</a:t>
          </a:r>
          <a:endParaRPr lang="en-US" sz="900" kern="1200" dirty="0"/>
        </a:p>
        <a:p>
          <a:pPr marL="57150" lvl="1" indent="-57150" algn="l" defTabSz="400050">
            <a:lnSpc>
              <a:spcPct val="90000"/>
            </a:lnSpc>
            <a:spcBef>
              <a:spcPct val="0"/>
            </a:spcBef>
            <a:spcAft>
              <a:spcPct val="15000"/>
            </a:spcAft>
            <a:buChar char="•"/>
          </a:pPr>
          <a:r>
            <a:rPr lang="en-GB" sz="900" kern="1200" dirty="0"/>
            <a:t>Objective: Boost user engagement</a:t>
          </a:r>
          <a:endParaRPr lang="en-US" sz="900" kern="1200" dirty="0"/>
        </a:p>
      </dsp:txBody>
      <dsp:txXfrm rot="-5400000">
        <a:off x="2547033" y="45348"/>
        <a:ext cx="4515378" cy="234377"/>
      </dsp:txXfrm>
    </dsp:sp>
    <dsp:sp modelId="{BB501572-0CC0-45BB-90EE-95E181486F6F}">
      <dsp:nvSpPr>
        <dsp:cNvPr id="0" name=""/>
        <dsp:cNvSpPr/>
      </dsp:nvSpPr>
      <dsp:spPr>
        <a:xfrm>
          <a:off x="0" y="202"/>
          <a:ext cx="2547032" cy="324669"/>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GB" sz="1400" kern="1200"/>
            <a:t>Increased User Engagement</a:t>
          </a:r>
          <a:endParaRPr lang="en-US" sz="1400" kern="1200"/>
        </a:p>
      </dsp:txBody>
      <dsp:txXfrm>
        <a:off x="15849" y="16051"/>
        <a:ext cx="2515334" cy="292971"/>
      </dsp:txXfrm>
    </dsp:sp>
    <dsp:sp modelId="{3AB93EBD-25CC-477F-A69A-79A77DAE9199}">
      <dsp:nvSpPr>
        <dsp:cNvPr id="0" name=""/>
        <dsp:cNvSpPr/>
      </dsp:nvSpPr>
      <dsp:spPr>
        <a:xfrm rot="5400000">
          <a:off x="4681193" y="-1760587"/>
          <a:ext cx="259735" cy="4528057"/>
        </a:xfrm>
        <a:prstGeom prst="round2SameRect">
          <a:avLst/>
        </a:prstGeom>
        <a:solidFill>
          <a:schemeClr val="accent5">
            <a:tint val="40000"/>
            <a:alpha val="90000"/>
            <a:hueOff val="-2684388"/>
            <a:satOff val="485"/>
            <a:lumOff val="-170"/>
            <a:alphaOff val="0"/>
          </a:schemeClr>
        </a:solidFill>
        <a:ln w="12700" cap="flat" cmpd="sng" algn="ctr">
          <a:solidFill>
            <a:schemeClr val="accent5">
              <a:tint val="40000"/>
              <a:alpha val="90000"/>
              <a:hueOff val="-2684388"/>
              <a:satOff val="485"/>
              <a:lumOff val="-17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00050">
            <a:lnSpc>
              <a:spcPct val="90000"/>
            </a:lnSpc>
            <a:spcBef>
              <a:spcPct val="0"/>
            </a:spcBef>
            <a:spcAft>
              <a:spcPct val="15000"/>
            </a:spcAft>
            <a:buChar char="•"/>
          </a:pPr>
          <a:r>
            <a:rPr lang="en-GB" sz="900" kern="1200" dirty="0"/>
            <a:t>Measure: Posts, interaction quality</a:t>
          </a:r>
          <a:endParaRPr lang="en-US" sz="900" kern="1200" dirty="0"/>
        </a:p>
        <a:p>
          <a:pPr marL="57150" lvl="1" indent="-57150" algn="l" defTabSz="400050">
            <a:lnSpc>
              <a:spcPct val="90000"/>
            </a:lnSpc>
            <a:spcBef>
              <a:spcPct val="0"/>
            </a:spcBef>
            <a:spcAft>
              <a:spcPct val="15000"/>
            </a:spcAft>
            <a:buChar char="•"/>
          </a:pPr>
          <a:r>
            <a:rPr lang="en-GB" sz="900" kern="1200" dirty="0"/>
            <a:t>Objective: Enhance knowledge sharing</a:t>
          </a:r>
          <a:endParaRPr lang="en-US" sz="900" kern="1200" dirty="0"/>
        </a:p>
      </dsp:txBody>
      <dsp:txXfrm rot="-5400000">
        <a:off x="2547033" y="386252"/>
        <a:ext cx="4515378" cy="234377"/>
      </dsp:txXfrm>
    </dsp:sp>
    <dsp:sp modelId="{BEFF7C2D-6D52-44E1-803D-6F21CB8CC950}">
      <dsp:nvSpPr>
        <dsp:cNvPr id="0" name=""/>
        <dsp:cNvSpPr/>
      </dsp:nvSpPr>
      <dsp:spPr>
        <a:xfrm>
          <a:off x="0" y="341106"/>
          <a:ext cx="2547032" cy="324669"/>
        </a:xfrm>
        <a:prstGeom prst="roundRect">
          <a:avLst/>
        </a:prstGeom>
        <a:solidFill>
          <a:schemeClr val="accent5">
            <a:hueOff val="-2677331"/>
            <a:satOff val="478"/>
            <a:lumOff val="-104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GB" sz="1400" kern="1200"/>
            <a:t>Improved Knowledge Sharing</a:t>
          </a:r>
          <a:endParaRPr lang="en-US" sz="1400" kern="1200"/>
        </a:p>
      </dsp:txBody>
      <dsp:txXfrm>
        <a:off x="15849" y="356955"/>
        <a:ext cx="2515334" cy="292971"/>
      </dsp:txXfrm>
    </dsp:sp>
    <dsp:sp modelId="{9832E28A-6E53-4A7B-B75C-FFCB437B84CB}">
      <dsp:nvSpPr>
        <dsp:cNvPr id="0" name=""/>
        <dsp:cNvSpPr/>
      </dsp:nvSpPr>
      <dsp:spPr>
        <a:xfrm rot="5400000">
          <a:off x="4681193" y="-1419684"/>
          <a:ext cx="259735" cy="4528057"/>
        </a:xfrm>
        <a:prstGeom prst="round2SameRect">
          <a:avLst/>
        </a:prstGeom>
        <a:solidFill>
          <a:schemeClr val="accent5">
            <a:tint val="40000"/>
            <a:alpha val="90000"/>
            <a:hueOff val="-5368776"/>
            <a:satOff val="970"/>
            <a:lumOff val="-340"/>
            <a:alphaOff val="0"/>
          </a:schemeClr>
        </a:solidFill>
        <a:ln w="12700" cap="flat" cmpd="sng" algn="ctr">
          <a:solidFill>
            <a:schemeClr val="accent5">
              <a:tint val="40000"/>
              <a:alpha val="90000"/>
              <a:hueOff val="-5368776"/>
              <a:satOff val="970"/>
              <a:lumOff val="-34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00050">
            <a:lnSpc>
              <a:spcPct val="90000"/>
            </a:lnSpc>
            <a:spcBef>
              <a:spcPct val="0"/>
            </a:spcBef>
            <a:spcAft>
              <a:spcPct val="15000"/>
            </a:spcAft>
            <a:buChar char="•"/>
          </a:pPr>
          <a:r>
            <a:rPr lang="en-GB" sz="900" kern="1200" dirty="0"/>
            <a:t>Measure: Cross-functional collaboration, info sharing</a:t>
          </a:r>
          <a:endParaRPr lang="en-US" sz="900" kern="1200" dirty="0"/>
        </a:p>
        <a:p>
          <a:pPr marL="57150" lvl="1" indent="-57150" algn="l" defTabSz="400050">
            <a:lnSpc>
              <a:spcPct val="90000"/>
            </a:lnSpc>
            <a:spcBef>
              <a:spcPct val="0"/>
            </a:spcBef>
            <a:spcAft>
              <a:spcPct val="15000"/>
            </a:spcAft>
            <a:buChar char="•"/>
          </a:pPr>
          <a:r>
            <a:rPr lang="en-GB" sz="900" kern="1200" dirty="0"/>
            <a:t>Objective: Break down departmental barriers</a:t>
          </a:r>
          <a:endParaRPr lang="en-US" sz="900" kern="1200" dirty="0"/>
        </a:p>
      </dsp:txBody>
      <dsp:txXfrm rot="-5400000">
        <a:off x="2547033" y="727155"/>
        <a:ext cx="4515378" cy="234377"/>
      </dsp:txXfrm>
    </dsp:sp>
    <dsp:sp modelId="{C400AFC9-5824-4DDE-BE62-A5B1EE442D81}">
      <dsp:nvSpPr>
        <dsp:cNvPr id="0" name=""/>
        <dsp:cNvSpPr/>
      </dsp:nvSpPr>
      <dsp:spPr>
        <a:xfrm>
          <a:off x="0" y="682009"/>
          <a:ext cx="2547032" cy="324669"/>
        </a:xfrm>
        <a:prstGeom prst="roundRect">
          <a:avLst/>
        </a:prstGeom>
        <a:solidFill>
          <a:schemeClr val="accent5">
            <a:hueOff val="-5354661"/>
            <a:satOff val="957"/>
            <a:lumOff val="-209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GB" sz="1400" kern="1200"/>
            <a:t>Reduced Silos</a:t>
          </a:r>
          <a:endParaRPr lang="en-US" sz="1400" kern="1200"/>
        </a:p>
      </dsp:txBody>
      <dsp:txXfrm>
        <a:off x="15849" y="697858"/>
        <a:ext cx="2515334" cy="292971"/>
      </dsp:txXfrm>
    </dsp:sp>
    <dsp:sp modelId="{AA9C79CB-D817-4114-841F-C5A03CE720C1}">
      <dsp:nvSpPr>
        <dsp:cNvPr id="0" name=""/>
        <dsp:cNvSpPr/>
      </dsp:nvSpPr>
      <dsp:spPr>
        <a:xfrm rot="5400000">
          <a:off x="4681193" y="-1078780"/>
          <a:ext cx="259735" cy="4528057"/>
        </a:xfrm>
        <a:prstGeom prst="round2SameRect">
          <a:avLst/>
        </a:prstGeom>
        <a:solidFill>
          <a:schemeClr val="accent5">
            <a:tint val="40000"/>
            <a:alpha val="90000"/>
            <a:hueOff val="-8053163"/>
            <a:satOff val="1456"/>
            <a:lumOff val="-510"/>
            <a:alphaOff val="0"/>
          </a:schemeClr>
        </a:solidFill>
        <a:ln w="12700" cap="flat" cmpd="sng" algn="ctr">
          <a:solidFill>
            <a:schemeClr val="accent5">
              <a:tint val="40000"/>
              <a:alpha val="90000"/>
              <a:hueOff val="-8053163"/>
              <a:satOff val="1456"/>
              <a:lumOff val="-51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00050">
            <a:lnSpc>
              <a:spcPct val="90000"/>
            </a:lnSpc>
            <a:spcBef>
              <a:spcPct val="0"/>
            </a:spcBef>
            <a:spcAft>
              <a:spcPct val="15000"/>
            </a:spcAft>
            <a:buChar char="•"/>
          </a:pPr>
          <a:r>
            <a:rPr lang="en-GB" sz="900" kern="1200" dirty="0"/>
            <a:t>Measure: User management, moderation, analysis</a:t>
          </a:r>
          <a:endParaRPr lang="en-US" sz="900" kern="1200" dirty="0"/>
        </a:p>
        <a:p>
          <a:pPr marL="57150" lvl="1" indent="-57150" algn="l" defTabSz="400050">
            <a:lnSpc>
              <a:spcPct val="90000"/>
            </a:lnSpc>
            <a:spcBef>
              <a:spcPct val="0"/>
            </a:spcBef>
            <a:spcAft>
              <a:spcPct val="15000"/>
            </a:spcAft>
            <a:buChar char="•"/>
          </a:pPr>
          <a:r>
            <a:rPr lang="en-GB" sz="900" kern="1200" dirty="0"/>
            <a:t>Objective: Streamline administration</a:t>
          </a:r>
          <a:endParaRPr lang="en-US" sz="900" kern="1200" dirty="0"/>
        </a:p>
      </dsp:txBody>
      <dsp:txXfrm rot="-5400000">
        <a:off x="2547033" y="1068059"/>
        <a:ext cx="4515378" cy="234377"/>
      </dsp:txXfrm>
    </dsp:sp>
    <dsp:sp modelId="{C612A1E2-52D1-41A2-9DE8-1E3CA2B20A43}">
      <dsp:nvSpPr>
        <dsp:cNvPr id="0" name=""/>
        <dsp:cNvSpPr/>
      </dsp:nvSpPr>
      <dsp:spPr>
        <a:xfrm>
          <a:off x="0" y="1022913"/>
          <a:ext cx="2547032" cy="324669"/>
        </a:xfrm>
        <a:prstGeom prst="roundRect">
          <a:avLst/>
        </a:prstGeom>
        <a:solidFill>
          <a:schemeClr val="accent5">
            <a:hueOff val="-8031992"/>
            <a:satOff val="1435"/>
            <a:lumOff val="-3137"/>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GB" sz="1400" kern="1200"/>
            <a:t>Efficient Administration</a:t>
          </a:r>
          <a:endParaRPr lang="en-US" sz="1400" kern="1200"/>
        </a:p>
      </dsp:txBody>
      <dsp:txXfrm>
        <a:off x="15849" y="1038762"/>
        <a:ext cx="2515334" cy="292971"/>
      </dsp:txXfrm>
    </dsp:sp>
    <dsp:sp modelId="{2B80E3EE-0B31-4004-B686-500B8A223E17}">
      <dsp:nvSpPr>
        <dsp:cNvPr id="0" name=""/>
        <dsp:cNvSpPr/>
      </dsp:nvSpPr>
      <dsp:spPr>
        <a:xfrm rot="5400000">
          <a:off x="4681193" y="-737877"/>
          <a:ext cx="259735" cy="4528057"/>
        </a:xfrm>
        <a:prstGeom prst="round2SameRect">
          <a:avLst/>
        </a:prstGeom>
        <a:solidFill>
          <a:schemeClr val="accent5">
            <a:tint val="40000"/>
            <a:alpha val="90000"/>
            <a:hueOff val="-10737552"/>
            <a:satOff val="1941"/>
            <a:lumOff val="-679"/>
            <a:alphaOff val="0"/>
          </a:schemeClr>
        </a:solidFill>
        <a:ln w="12700" cap="flat" cmpd="sng" algn="ctr">
          <a:solidFill>
            <a:schemeClr val="accent5">
              <a:tint val="40000"/>
              <a:alpha val="90000"/>
              <a:hueOff val="-10737552"/>
              <a:satOff val="1941"/>
              <a:lumOff val="-67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00050">
            <a:lnSpc>
              <a:spcPct val="90000"/>
            </a:lnSpc>
            <a:spcBef>
              <a:spcPct val="0"/>
            </a:spcBef>
            <a:spcAft>
              <a:spcPct val="15000"/>
            </a:spcAft>
            <a:buChar char="•"/>
          </a:pPr>
          <a:r>
            <a:rPr lang="en-GB" sz="900" kern="1200" dirty="0"/>
            <a:t>Measure: Relevant, useful posts and engagement</a:t>
          </a:r>
          <a:endParaRPr lang="en-US" sz="900" kern="1200" dirty="0"/>
        </a:p>
        <a:p>
          <a:pPr marL="57150" lvl="1" indent="-57150" algn="l" defTabSz="400050">
            <a:lnSpc>
              <a:spcPct val="90000"/>
            </a:lnSpc>
            <a:spcBef>
              <a:spcPct val="0"/>
            </a:spcBef>
            <a:spcAft>
              <a:spcPct val="15000"/>
            </a:spcAft>
            <a:buChar char="•"/>
          </a:pPr>
          <a:r>
            <a:rPr lang="en-GB" sz="900" kern="1200" dirty="0"/>
            <a:t>Objective: Provide valuable recommendations</a:t>
          </a:r>
          <a:endParaRPr lang="en-US" sz="900" kern="1200" dirty="0"/>
        </a:p>
      </dsp:txBody>
      <dsp:txXfrm rot="-5400000">
        <a:off x="2547033" y="1408962"/>
        <a:ext cx="4515378" cy="234377"/>
      </dsp:txXfrm>
    </dsp:sp>
    <dsp:sp modelId="{D5B44A04-DF22-4BA3-B3EF-C95540CEAFA9}">
      <dsp:nvSpPr>
        <dsp:cNvPr id="0" name=""/>
        <dsp:cNvSpPr/>
      </dsp:nvSpPr>
      <dsp:spPr>
        <a:xfrm>
          <a:off x="0" y="1363816"/>
          <a:ext cx="2547032" cy="324669"/>
        </a:xfrm>
        <a:prstGeom prst="roundRect">
          <a:avLst/>
        </a:prstGeom>
        <a:solidFill>
          <a:schemeClr val="accent5">
            <a:hueOff val="-10709323"/>
            <a:satOff val="1913"/>
            <a:lumOff val="-418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GB" sz="1400" kern="1200"/>
            <a:t>Effective Recommendations</a:t>
          </a:r>
          <a:endParaRPr lang="en-US" sz="1400" kern="1200"/>
        </a:p>
      </dsp:txBody>
      <dsp:txXfrm>
        <a:off x="15849" y="1379665"/>
        <a:ext cx="2515334" cy="292971"/>
      </dsp:txXfrm>
    </dsp:sp>
    <dsp:sp modelId="{C9990644-9916-4C09-AD1C-D8BC9A7CFA21}">
      <dsp:nvSpPr>
        <dsp:cNvPr id="0" name=""/>
        <dsp:cNvSpPr/>
      </dsp:nvSpPr>
      <dsp:spPr>
        <a:xfrm rot="5400000">
          <a:off x="4681193" y="-396973"/>
          <a:ext cx="259735" cy="4528057"/>
        </a:xfrm>
        <a:prstGeom prst="round2SameRect">
          <a:avLst/>
        </a:prstGeom>
        <a:solidFill>
          <a:schemeClr val="accent5">
            <a:tint val="40000"/>
            <a:alpha val="90000"/>
            <a:hueOff val="-13421938"/>
            <a:satOff val="2426"/>
            <a:lumOff val="-849"/>
            <a:alphaOff val="0"/>
          </a:schemeClr>
        </a:solidFill>
        <a:ln w="12700" cap="flat" cmpd="sng" algn="ctr">
          <a:solidFill>
            <a:schemeClr val="accent5">
              <a:tint val="40000"/>
              <a:alpha val="90000"/>
              <a:hueOff val="-13421938"/>
              <a:satOff val="2426"/>
              <a:lumOff val="-84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00050">
            <a:lnSpc>
              <a:spcPct val="90000"/>
            </a:lnSpc>
            <a:spcBef>
              <a:spcPct val="0"/>
            </a:spcBef>
            <a:spcAft>
              <a:spcPct val="15000"/>
            </a:spcAft>
            <a:buChar char="•"/>
          </a:pPr>
          <a:r>
            <a:rPr lang="en-GB" sz="900" kern="1200" dirty="0"/>
            <a:t>Measure: Security, uptime, user trust</a:t>
          </a:r>
          <a:endParaRPr lang="en-US" sz="900" kern="1200" dirty="0"/>
        </a:p>
        <a:p>
          <a:pPr marL="57150" lvl="1" indent="-57150" algn="l" defTabSz="400050">
            <a:lnSpc>
              <a:spcPct val="90000"/>
            </a:lnSpc>
            <a:spcBef>
              <a:spcPct val="0"/>
            </a:spcBef>
            <a:spcAft>
              <a:spcPct val="15000"/>
            </a:spcAft>
            <a:buChar char="•"/>
          </a:pPr>
          <a:r>
            <a:rPr lang="en-GB" sz="900" kern="1200" dirty="0"/>
            <a:t>Objective: Ensure platform reliability</a:t>
          </a:r>
          <a:endParaRPr lang="en-US" sz="900" kern="1200" dirty="0"/>
        </a:p>
      </dsp:txBody>
      <dsp:txXfrm rot="-5400000">
        <a:off x="2547033" y="1749866"/>
        <a:ext cx="4515378" cy="234377"/>
      </dsp:txXfrm>
    </dsp:sp>
    <dsp:sp modelId="{2714C6B7-EA75-4802-B3C7-CA41BD2C06BD}">
      <dsp:nvSpPr>
        <dsp:cNvPr id="0" name=""/>
        <dsp:cNvSpPr/>
      </dsp:nvSpPr>
      <dsp:spPr>
        <a:xfrm>
          <a:off x="0" y="1704719"/>
          <a:ext cx="2547032" cy="324669"/>
        </a:xfrm>
        <a:prstGeom prst="roundRect">
          <a:avLst/>
        </a:prstGeom>
        <a:solidFill>
          <a:schemeClr val="accent5">
            <a:hueOff val="-13386653"/>
            <a:satOff val="2392"/>
            <a:lumOff val="-522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GB" sz="1400" kern="1200"/>
            <a:t>Secure and Reliable</a:t>
          </a:r>
          <a:endParaRPr lang="en-US" sz="1400" kern="1200"/>
        </a:p>
      </dsp:txBody>
      <dsp:txXfrm>
        <a:off x="15849" y="1720568"/>
        <a:ext cx="2515334" cy="292971"/>
      </dsp:txXfrm>
    </dsp:sp>
    <dsp:sp modelId="{49CDC7FB-1C6C-4696-A6F9-9C114BDA3C4C}">
      <dsp:nvSpPr>
        <dsp:cNvPr id="0" name=""/>
        <dsp:cNvSpPr/>
      </dsp:nvSpPr>
      <dsp:spPr>
        <a:xfrm rot="5400000">
          <a:off x="4681193" y="-56070"/>
          <a:ext cx="259735" cy="4528057"/>
        </a:xfrm>
        <a:prstGeom prst="round2SameRect">
          <a:avLst/>
        </a:prstGeom>
        <a:solidFill>
          <a:schemeClr val="accent5">
            <a:tint val="40000"/>
            <a:alpha val="90000"/>
            <a:hueOff val="-16106327"/>
            <a:satOff val="2911"/>
            <a:lumOff val="-1019"/>
            <a:alphaOff val="0"/>
          </a:schemeClr>
        </a:solidFill>
        <a:ln w="12700" cap="flat" cmpd="sng" algn="ctr">
          <a:solidFill>
            <a:schemeClr val="accent5">
              <a:tint val="40000"/>
              <a:alpha val="90000"/>
              <a:hueOff val="-16106327"/>
              <a:satOff val="2911"/>
              <a:lumOff val="-101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00050">
            <a:lnSpc>
              <a:spcPct val="90000"/>
            </a:lnSpc>
            <a:spcBef>
              <a:spcPct val="0"/>
            </a:spcBef>
            <a:spcAft>
              <a:spcPct val="15000"/>
            </a:spcAft>
            <a:buChar char="•"/>
          </a:pPr>
          <a:r>
            <a:rPr lang="en-GB" sz="900" kern="1200"/>
            <a:t>Measure: Handling growth, performance</a:t>
          </a:r>
          <a:endParaRPr lang="en-US" sz="900" kern="1200"/>
        </a:p>
        <a:p>
          <a:pPr marL="57150" lvl="1" indent="-57150" algn="l" defTabSz="400050">
            <a:lnSpc>
              <a:spcPct val="90000"/>
            </a:lnSpc>
            <a:spcBef>
              <a:spcPct val="0"/>
            </a:spcBef>
            <a:spcAft>
              <a:spcPct val="15000"/>
            </a:spcAft>
            <a:buChar char="•"/>
          </a:pPr>
          <a:r>
            <a:rPr lang="en-GB" sz="900" kern="1200" dirty="0"/>
            <a:t>Objective: Support future demands</a:t>
          </a:r>
          <a:endParaRPr lang="en-US" sz="900" kern="1200" dirty="0"/>
        </a:p>
      </dsp:txBody>
      <dsp:txXfrm rot="-5400000">
        <a:off x="2547033" y="2090769"/>
        <a:ext cx="4515378" cy="234377"/>
      </dsp:txXfrm>
    </dsp:sp>
    <dsp:sp modelId="{6BCD2E1B-F0C2-41CF-B6F1-1E4104DDFECE}">
      <dsp:nvSpPr>
        <dsp:cNvPr id="0" name=""/>
        <dsp:cNvSpPr/>
      </dsp:nvSpPr>
      <dsp:spPr>
        <a:xfrm>
          <a:off x="0" y="2045623"/>
          <a:ext cx="2547032" cy="324669"/>
        </a:xfrm>
        <a:prstGeom prst="roundRect">
          <a:avLst/>
        </a:prstGeom>
        <a:solidFill>
          <a:schemeClr val="accent5">
            <a:hueOff val="-16063984"/>
            <a:satOff val="2870"/>
            <a:lumOff val="-6275"/>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GB" sz="1400" kern="1200"/>
            <a:t>Scalable</a:t>
          </a:r>
          <a:endParaRPr lang="en-US" sz="1400" kern="1200"/>
        </a:p>
      </dsp:txBody>
      <dsp:txXfrm>
        <a:off x="15849" y="2061472"/>
        <a:ext cx="2515334" cy="29297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D6CE52-6708-4E3C-ADD6-287E754CB3E1}">
      <dsp:nvSpPr>
        <dsp:cNvPr id="0" name=""/>
        <dsp:cNvSpPr/>
      </dsp:nvSpPr>
      <dsp:spPr>
        <a:xfrm>
          <a:off x="9334" y="108862"/>
          <a:ext cx="846719" cy="84671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22BB2A7-0788-46A8-91FB-45FA81F21C36}">
      <dsp:nvSpPr>
        <dsp:cNvPr id="0" name=""/>
        <dsp:cNvSpPr/>
      </dsp:nvSpPr>
      <dsp:spPr>
        <a:xfrm>
          <a:off x="9334" y="1062282"/>
          <a:ext cx="2419197" cy="4195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GB" sz="1400" kern="1200"/>
            <a:t>Joint Application Design (JAD) session:</a:t>
          </a:r>
          <a:endParaRPr lang="en-US" sz="1400" kern="1200"/>
        </a:p>
      </dsp:txBody>
      <dsp:txXfrm>
        <a:off x="9334" y="1062282"/>
        <a:ext cx="2419197" cy="419579"/>
      </dsp:txXfrm>
    </dsp:sp>
    <dsp:sp modelId="{DFDE55E0-6279-4059-8FB3-FD751F673255}">
      <dsp:nvSpPr>
        <dsp:cNvPr id="0" name=""/>
        <dsp:cNvSpPr/>
      </dsp:nvSpPr>
      <dsp:spPr>
        <a:xfrm>
          <a:off x="9334" y="1531490"/>
          <a:ext cx="2419197" cy="10587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GB" sz="1100" b="0" i="0" kern="1200"/>
            <a:t>JAD session aims to align business needs with proposed solution, develop new requirements independently, and foster effective communication for objective clarity.</a:t>
          </a:r>
          <a:endParaRPr lang="en-US" sz="1100" kern="1200" dirty="0"/>
        </a:p>
        <a:p>
          <a:pPr marL="0" lvl="0" indent="0" algn="l" defTabSz="488950">
            <a:lnSpc>
              <a:spcPct val="100000"/>
            </a:lnSpc>
            <a:spcBef>
              <a:spcPct val="0"/>
            </a:spcBef>
            <a:spcAft>
              <a:spcPct val="35000"/>
            </a:spcAft>
            <a:buNone/>
          </a:pPr>
          <a:endParaRPr lang="en-GB" sz="1100" kern="1200" dirty="0"/>
        </a:p>
      </dsp:txBody>
      <dsp:txXfrm>
        <a:off x="9334" y="1531490"/>
        <a:ext cx="2419197" cy="1058794"/>
      </dsp:txXfrm>
    </dsp:sp>
    <dsp:sp modelId="{85155B40-1508-4BDC-A0C4-650800A1E33A}">
      <dsp:nvSpPr>
        <dsp:cNvPr id="0" name=""/>
        <dsp:cNvSpPr/>
      </dsp:nvSpPr>
      <dsp:spPr>
        <a:xfrm>
          <a:off x="2851891" y="108862"/>
          <a:ext cx="846719" cy="84671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A66834F-D50B-4C7C-9405-D57826E415B4}">
      <dsp:nvSpPr>
        <dsp:cNvPr id="0" name=""/>
        <dsp:cNvSpPr/>
      </dsp:nvSpPr>
      <dsp:spPr>
        <a:xfrm>
          <a:off x="2851891" y="1062282"/>
          <a:ext cx="2419197" cy="4195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GB" sz="1400" kern="1200"/>
            <a:t>Survey and analysis:</a:t>
          </a:r>
          <a:endParaRPr lang="en-US" sz="1400" kern="1200"/>
        </a:p>
      </dsp:txBody>
      <dsp:txXfrm>
        <a:off x="2851891" y="1062282"/>
        <a:ext cx="2419197" cy="419579"/>
      </dsp:txXfrm>
    </dsp:sp>
    <dsp:sp modelId="{C18A472A-5792-4122-97B7-EF5BA1EB9055}">
      <dsp:nvSpPr>
        <dsp:cNvPr id="0" name=""/>
        <dsp:cNvSpPr/>
      </dsp:nvSpPr>
      <dsp:spPr>
        <a:xfrm>
          <a:off x="2851891" y="1531490"/>
          <a:ext cx="2419197" cy="10587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GB" sz="1100" b="0" i="0" kern="1200" dirty="0"/>
            <a:t>Curate survey to gather stakeholder insights, analyse knowledge sharing variations, and understand potential system users for practical solutions.</a:t>
          </a:r>
          <a:endParaRPr lang="en-US" sz="1100" kern="1200" dirty="0"/>
        </a:p>
      </dsp:txBody>
      <dsp:txXfrm>
        <a:off x="2851891" y="1531490"/>
        <a:ext cx="2419197" cy="1058794"/>
      </dsp:txXfrm>
    </dsp:sp>
    <dsp:sp modelId="{ED66129E-0834-44E5-8EDD-97503D4F3339}">
      <dsp:nvSpPr>
        <dsp:cNvPr id="0" name=""/>
        <dsp:cNvSpPr/>
      </dsp:nvSpPr>
      <dsp:spPr>
        <a:xfrm>
          <a:off x="5694448" y="108862"/>
          <a:ext cx="846719" cy="84671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649CC6B-0AD4-4326-9A8D-0F60FCE74BD7}">
      <dsp:nvSpPr>
        <dsp:cNvPr id="0" name=""/>
        <dsp:cNvSpPr/>
      </dsp:nvSpPr>
      <dsp:spPr>
        <a:xfrm>
          <a:off x="5694448" y="1062282"/>
          <a:ext cx="2419197" cy="4195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GB" sz="1400" kern="1200"/>
            <a:t>Alternate perspective questions:</a:t>
          </a:r>
          <a:endParaRPr lang="en-US" sz="1400" kern="1200"/>
        </a:p>
      </dsp:txBody>
      <dsp:txXfrm>
        <a:off x="5694448" y="1062282"/>
        <a:ext cx="2419197" cy="419579"/>
      </dsp:txXfrm>
    </dsp:sp>
    <dsp:sp modelId="{31A4971A-776E-46B2-BF28-F4A41D250643}">
      <dsp:nvSpPr>
        <dsp:cNvPr id="0" name=""/>
        <dsp:cNvSpPr/>
      </dsp:nvSpPr>
      <dsp:spPr>
        <a:xfrm>
          <a:off x="5694448" y="1531490"/>
          <a:ext cx="2419197" cy="10587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GB" sz="1100" b="0" i="0" kern="1200" dirty="0"/>
            <a:t>Gather information on storage, sharing, and reading/watching habits to mitigate inadequate requirements during risk analysis.</a:t>
          </a:r>
          <a:endParaRPr lang="en-US" sz="1100" kern="1200" dirty="0"/>
        </a:p>
        <a:p>
          <a:pPr marL="0" lvl="0" indent="0" algn="l" defTabSz="488950">
            <a:lnSpc>
              <a:spcPct val="100000"/>
            </a:lnSpc>
            <a:spcBef>
              <a:spcPct val="0"/>
            </a:spcBef>
            <a:spcAft>
              <a:spcPct val="35000"/>
            </a:spcAft>
            <a:buNone/>
          </a:pPr>
          <a:endParaRPr lang="en-GB" sz="1100" kern="1200" dirty="0"/>
        </a:p>
      </dsp:txBody>
      <dsp:txXfrm>
        <a:off x="5694448" y="1531490"/>
        <a:ext cx="2419197" cy="105879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E0E491-9406-47BD-A2C4-21E413C1C7AE}">
      <dsp:nvSpPr>
        <dsp:cNvPr id="0" name=""/>
        <dsp:cNvSpPr/>
      </dsp:nvSpPr>
      <dsp:spPr>
        <a:xfrm>
          <a:off x="0" y="0"/>
          <a:ext cx="8298487" cy="85665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50B0BF-1227-4B4F-8EFB-B363EED1FEA9}">
      <dsp:nvSpPr>
        <dsp:cNvPr id="0" name=""/>
        <dsp:cNvSpPr/>
      </dsp:nvSpPr>
      <dsp:spPr>
        <a:xfrm>
          <a:off x="259137" y="193112"/>
          <a:ext cx="471158" cy="47115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B677F58-03C5-4963-BBEC-FF4B2BECCC28}">
      <dsp:nvSpPr>
        <dsp:cNvPr id="0" name=""/>
        <dsp:cNvSpPr/>
      </dsp:nvSpPr>
      <dsp:spPr>
        <a:xfrm>
          <a:off x="989433" y="366"/>
          <a:ext cx="3734319" cy="8566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0662" tIns="90662" rIns="90662" bIns="90662" numCol="1" spcCol="1270" anchor="ctr" anchorCtr="0">
          <a:noAutofit/>
        </a:bodyPr>
        <a:lstStyle/>
        <a:p>
          <a:pPr marL="0" lvl="0" indent="0" algn="l" defTabSz="977900">
            <a:lnSpc>
              <a:spcPct val="100000"/>
            </a:lnSpc>
            <a:spcBef>
              <a:spcPct val="0"/>
            </a:spcBef>
            <a:spcAft>
              <a:spcPct val="35000"/>
            </a:spcAft>
            <a:buNone/>
          </a:pPr>
          <a:r>
            <a:rPr lang="en-GB" sz="2200" kern="1200" dirty="0"/>
            <a:t>User Authentication and Authorization</a:t>
          </a:r>
          <a:endParaRPr lang="en-US" sz="2200" kern="1200" dirty="0"/>
        </a:p>
      </dsp:txBody>
      <dsp:txXfrm>
        <a:off x="989433" y="366"/>
        <a:ext cx="3734319" cy="856651"/>
      </dsp:txXfrm>
    </dsp:sp>
    <dsp:sp modelId="{D98DD8BF-4EAE-4C83-9D39-59E692D4FA05}">
      <dsp:nvSpPr>
        <dsp:cNvPr id="0" name=""/>
        <dsp:cNvSpPr/>
      </dsp:nvSpPr>
      <dsp:spPr>
        <a:xfrm>
          <a:off x="4723752" y="366"/>
          <a:ext cx="3574734" cy="8566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0662" tIns="90662" rIns="90662" bIns="90662" numCol="1" spcCol="1270" anchor="ctr" anchorCtr="0">
          <a:noAutofit/>
        </a:bodyPr>
        <a:lstStyle/>
        <a:p>
          <a:pPr marL="0" lvl="0" indent="0" algn="l" defTabSz="466725">
            <a:lnSpc>
              <a:spcPct val="100000"/>
            </a:lnSpc>
            <a:spcBef>
              <a:spcPct val="0"/>
            </a:spcBef>
            <a:spcAft>
              <a:spcPct val="35000"/>
            </a:spcAft>
            <a:buNone/>
          </a:pPr>
          <a:r>
            <a:rPr lang="en-GB" sz="1050" b="0" i="0" kern="1200" dirty="0"/>
            <a:t>Integration with Active Directory for Single Sign-On (SSO) simplifying user authentication and granting different levels of authorization to admins and regular users</a:t>
          </a:r>
          <a:endParaRPr lang="en-US" sz="1050" kern="1200" dirty="0"/>
        </a:p>
      </dsp:txBody>
      <dsp:txXfrm>
        <a:off x="4723752" y="366"/>
        <a:ext cx="3574734" cy="856651"/>
      </dsp:txXfrm>
    </dsp:sp>
    <dsp:sp modelId="{DE774C5E-B7F5-4118-BB6F-D41E5377510C}">
      <dsp:nvSpPr>
        <dsp:cNvPr id="0" name=""/>
        <dsp:cNvSpPr/>
      </dsp:nvSpPr>
      <dsp:spPr>
        <a:xfrm>
          <a:off x="0" y="1071181"/>
          <a:ext cx="8298487" cy="85665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88A6395-C893-476F-82C4-8A20AFC269D2}">
      <dsp:nvSpPr>
        <dsp:cNvPr id="0" name=""/>
        <dsp:cNvSpPr/>
      </dsp:nvSpPr>
      <dsp:spPr>
        <a:xfrm>
          <a:off x="259137" y="1263927"/>
          <a:ext cx="471158" cy="47115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92DE953-CC83-413E-885E-E3F4D32C0E5C}">
      <dsp:nvSpPr>
        <dsp:cNvPr id="0" name=""/>
        <dsp:cNvSpPr/>
      </dsp:nvSpPr>
      <dsp:spPr>
        <a:xfrm>
          <a:off x="989433" y="1071181"/>
          <a:ext cx="3734319" cy="8566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0662" tIns="90662" rIns="90662" bIns="90662" numCol="1" spcCol="1270" anchor="ctr" anchorCtr="0">
          <a:noAutofit/>
        </a:bodyPr>
        <a:lstStyle/>
        <a:p>
          <a:pPr marL="0" lvl="0" indent="0" algn="l" defTabSz="977900">
            <a:lnSpc>
              <a:spcPct val="100000"/>
            </a:lnSpc>
            <a:spcBef>
              <a:spcPct val="0"/>
            </a:spcBef>
            <a:spcAft>
              <a:spcPct val="35000"/>
            </a:spcAft>
            <a:buNone/>
          </a:pPr>
          <a:r>
            <a:rPr lang="en-GB" sz="2200" kern="1200"/>
            <a:t>Content Creation and Management</a:t>
          </a:r>
          <a:endParaRPr lang="en-US" sz="2200" kern="1200"/>
        </a:p>
      </dsp:txBody>
      <dsp:txXfrm>
        <a:off x="989433" y="1071181"/>
        <a:ext cx="3734319" cy="856651"/>
      </dsp:txXfrm>
    </dsp:sp>
    <dsp:sp modelId="{372B20A2-DA03-4C64-9316-B825B8C4C485}">
      <dsp:nvSpPr>
        <dsp:cNvPr id="0" name=""/>
        <dsp:cNvSpPr/>
      </dsp:nvSpPr>
      <dsp:spPr>
        <a:xfrm>
          <a:off x="4723752" y="1071181"/>
          <a:ext cx="3574734" cy="8566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0662" tIns="90662" rIns="90662" bIns="90662" numCol="1" spcCol="1270" anchor="ctr" anchorCtr="0">
          <a:noAutofit/>
        </a:bodyPr>
        <a:lstStyle/>
        <a:p>
          <a:pPr marL="0" lvl="0" indent="0" algn="l" defTabSz="466725">
            <a:lnSpc>
              <a:spcPct val="100000"/>
            </a:lnSpc>
            <a:spcBef>
              <a:spcPct val="0"/>
            </a:spcBef>
            <a:spcAft>
              <a:spcPct val="35000"/>
            </a:spcAft>
            <a:buNone/>
          </a:pPr>
          <a:r>
            <a:rPr lang="en-GB" sz="1050" b="0" i="0" kern="1200" dirty="0"/>
            <a:t>Users can create and publish new content (articles, free form, and books), while admins manage content by reviewing, approving, and removing or archiving posts as needed</a:t>
          </a:r>
          <a:endParaRPr lang="en-US" sz="1050" kern="1200" dirty="0"/>
        </a:p>
      </dsp:txBody>
      <dsp:txXfrm>
        <a:off x="4723752" y="1071181"/>
        <a:ext cx="3574734" cy="856651"/>
      </dsp:txXfrm>
    </dsp:sp>
    <dsp:sp modelId="{74546092-CCC9-4800-A13D-10A95A1941F3}">
      <dsp:nvSpPr>
        <dsp:cNvPr id="0" name=""/>
        <dsp:cNvSpPr/>
      </dsp:nvSpPr>
      <dsp:spPr>
        <a:xfrm>
          <a:off x="0" y="2141995"/>
          <a:ext cx="8298487" cy="85665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0F6C9B-70DE-45B4-A790-25A429C08102}">
      <dsp:nvSpPr>
        <dsp:cNvPr id="0" name=""/>
        <dsp:cNvSpPr/>
      </dsp:nvSpPr>
      <dsp:spPr>
        <a:xfrm>
          <a:off x="259137" y="2334742"/>
          <a:ext cx="471158" cy="47115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A44031F-C7E9-4EBE-A82E-512E4D361E64}">
      <dsp:nvSpPr>
        <dsp:cNvPr id="0" name=""/>
        <dsp:cNvSpPr/>
      </dsp:nvSpPr>
      <dsp:spPr>
        <a:xfrm>
          <a:off x="989433" y="2141995"/>
          <a:ext cx="3734319" cy="8566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0662" tIns="90662" rIns="90662" bIns="90662" numCol="1" spcCol="1270" anchor="ctr" anchorCtr="0">
          <a:noAutofit/>
        </a:bodyPr>
        <a:lstStyle/>
        <a:p>
          <a:pPr marL="0" lvl="0" indent="0" algn="l" defTabSz="977900">
            <a:lnSpc>
              <a:spcPct val="100000"/>
            </a:lnSpc>
            <a:spcBef>
              <a:spcPct val="0"/>
            </a:spcBef>
            <a:spcAft>
              <a:spcPct val="35000"/>
            </a:spcAft>
            <a:buNone/>
          </a:pPr>
          <a:r>
            <a:rPr lang="en-GB" sz="2200" kern="1200"/>
            <a:t>Tagging and Search Functionality</a:t>
          </a:r>
          <a:endParaRPr lang="en-US" sz="2200" kern="1200"/>
        </a:p>
      </dsp:txBody>
      <dsp:txXfrm>
        <a:off x="989433" y="2141995"/>
        <a:ext cx="3734319" cy="856651"/>
      </dsp:txXfrm>
    </dsp:sp>
    <dsp:sp modelId="{28D097C7-EE32-4B11-9A8E-94A12DB1B506}">
      <dsp:nvSpPr>
        <dsp:cNvPr id="0" name=""/>
        <dsp:cNvSpPr/>
      </dsp:nvSpPr>
      <dsp:spPr>
        <a:xfrm>
          <a:off x="4723752" y="2141995"/>
          <a:ext cx="3574734" cy="8566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0662" tIns="90662" rIns="90662" bIns="90662" numCol="1" spcCol="1270" anchor="ctr" anchorCtr="0">
          <a:noAutofit/>
        </a:bodyPr>
        <a:lstStyle/>
        <a:p>
          <a:pPr marL="0" lvl="0" indent="0" algn="l" defTabSz="466725">
            <a:lnSpc>
              <a:spcPct val="100000"/>
            </a:lnSpc>
            <a:spcBef>
              <a:spcPct val="0"/>
            </a:spcBef>
            <a:spcAft>
              <a:spcPct val="35000"/>
            </a:spcAft>
            <a:buNone/>
          </a:pPr>
          <a:r>
            <a:rPr lang="en-GB" sz="1050" b="0" i="0" kern="1200" dirty="0"/>
            <a:t>The platform offers a robust tagging system for users to tag their posts with relevant keywords and categories, accompanied by a powerful search function to easily find content based on specific keywords or categories</a:t>
          </a:r>
          <a:endParaRPr lang="en-US" sz="1050" kern="1200" dirty="0"/>
        </a:p>
      </dsp:txBody>
      <dsp:txXfrm>
        <a:off x="4723752" y="2141995"/>
        <a:ext cx="3574734" cy="856651"/>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10.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11.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layout1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1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17.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18.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19.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0.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6.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7.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00.png>
</file>

<file path=ppt/media/image101.png>
</file>

<file path=ppt/media/image102.svg>
</file>

<file path=ppt/media/image103.png>
</file>

<file path=ppt/media/image104.svg>
</file>

<file path=ppt/media/image105.png>
</file>

<file path=ppt/media/image106.svg>
</file>

<file path=ppt/media/image107.png>
</file>

<file path=ppt/media/image108.svg>
</file>

<file path=ppt/media/image109.png>
</file>

<file path=ppt/media/image11.svg>
</file>

<file path=ppt/media/image110.sv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svg>
</file>

<file path=ppt/media/image124.png>
</file>

<file path=ppt/media/image125.svg>
</file>

<file path=ppt/media/image126.png>
</file>

<file path=ppt/media/image127.svg>
</file>

<file path=ppt/media/image128.png>
</file>

<file path=ppt/media/image129.svg>
</file>

<file path=ppt/media/image13.svg>
</file>

<file path=ppt/media/image130.png>
</file>

<file path=ppt/media/image131.png>
</file>

<file path=ppt/media/image132.svg>
</file>

<file path=ppt/media/image133.png>
</file>

<file path=ppt/media/image134.svg>
</file>

<file path=ppt/media/image135.png>
</file>

<file path=ppt/media/image136.svg>
</file>

<file path=ppt/media/image137.png>
</file>

<file path=ppt/media/image138.svg>
</file>

<file path=ppt/media/image139.png>
</file>

<file path=ppt/media/image14.png>
</file>

<file path=ppt/media/image140.svg>
</file>

<file path=ppt/media/image141.png>
</file>

<file path=ppt/media/image142.svg>
</file>

<file path=ppt/media/image143.png>
</file>

<file path=ppt/media/image144.svg>
</file>

<file path=ppt/media/image145.jpe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svg>
</file>

<file path=ppt/media/image29.png>
</file>

<file path=ppt/media/image3.png>
</file>

<file path=ppt/media/image30.png>
</file>

<file path=ppt/media/image31.png>
</file>

<file path=ppt/media/image32.svg>
</file>

<file path=ppt/media/image33.png>
</file>

<file path=ppt/media/image34.png>
</file>

<file path=ppt/media/image35.png>
</file>

<file path=ppt/media/image36.svg>
</file>

<file path=ppt/media/image37.png>
</file>

<file path=ppt/media/image38.svg>
</file>

<file path=ppt/media/image39.png>
</file>

<file path=ppt/media/image4.jpe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53.png>
</file>

<file path=ppt/media/image54.svg>
</file>

<file path=ppt/media/image55.png>
</file>

<file path=ppt/media/image56.svg>
</file>

<file path=ppt/media/image57.svg>
</file>

<file path=ppt/media/image58.jpeg>
</file>

<file path=ppt/media/image59.png>
</file>

<file path=ppt/media/image6.png>
</file>

<file path=ppt/media/image60.svg>
</file>

<file path=ppt/media/image61.png>
</file>

<file path=ppt/media/image62.svg>
</file>

<file path=ppt/media/image63.png>
</file>

<file path=ppt/media/image64.svg>
</file>

<file path=ppt/media/image65.png>
</file>

<file path=ppt/media/image66.svg>
</file>

<file path=ppt/media/image67.jpeg>
</file>

<file path=ppt/media/image68.png>
</file>

<file path=ppt/media/image69.svg>
</file>

<file path=ppt/media/image7.jpeg>
</file>

<file path=ppt/media/image70.png>
</file>

<file path=ppt/media/image71.svg>
</file>

<file path=ppt/media/image72.png>
</file>

<file path=ppt/media/image73.svg>
</file>

<file path=ppt/media/image74.png>
</file>

<file path=ppt/media/image75.png>
</file>

<file path=ppt/media/image76.svg>
</file>

<file path=ppt/media/image77.png>
</file>

<file path=ppt/media/image78.svg>
</file>

<file path=ppt/media/image79.png>
</file>

<file path=ppt/media/image8.png>
</file>

<file path=ppt/media/image80.svg>
</file>

<file path=ppt/media/image81.png>
</file>

<file path=ppt/media/image82.svg>
</file>

<file path=ppt/media/image83.png>
</file>

<file path=ppt/media/image84.svg>
</file>

<file path=ppt/media/image85.png>
</file>

<file path=ppt/media/image86.svg>
</file>

<file path=ppt/media/image87.jpeg>
</file>

<file path=ppt/media/image88.png>
</file>

<file path=ppt/media/image89.png>
</file>

<file path=ppt/media/image9.jpeg>
</file>

<file path=ppt/media/image90.png>
</file>

<file path=ppt/media/image91.png>
</file>

<file path=ppt/media/image92.png>
</file>

<file path=ppt/media/image93.svg>
</file>

<file path=ppt/media/image94.png>
</file>

<file path=ppt/media/image95.svg>
</file>

<file path=ppt/media/image96.jpeg>
</file>

<file path=ppt/media/image97.png>
</file>

<file path=ppt/media/image98.pn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Hello and welcome to my presentation about my workplace project.</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97DC217-DF71-1A49-B3EA-559F1F43B0FF}" type="slidenum">
              <a:rPr lang="en-US" smtClean="0"/>
              <a:t>22</a:t>
            </a:fld>
            <a:endParaRPr lang="en-US" dirty="0"/>
          </a:p>
        </p:txBody>
      </p:sp>
    </p:spTree>
    <p:extLst>
      <p:ext uri="{BB962C8B-B14F-4D97-AF65-F5344CB8AC3E}">
        <p14:creationId xmlns:p14="http://schemas.microsoft.com/office/powerpoint/2010/main" val="36671175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solidFill>
                  <a:srgbClr val="D1D5DB"/>
                </a:solidFill>
                <a:effectLst/>
                <a:latin typeface="Abadi" panose="020B0604020104020204" pitchFamily="34" charset="0"/>
              </a:rPr>
              <a:t>The platform should exhibit high performance, handling a large volume of users and content while maintaining responsive and fast loading times.</a:t>
            </a:r>
          </a:p>
          <a:p>
            <a:pPr algn="l">
              <a:buFont typeface="Arial" panose="020B0604020202020204" pitchFamily="34" charset="0"/>
              <a:buChar char="•"/>
            </a:pPr>
            <a:r>
              <a:rPr lang="en-GB" b="0" i="0" dirty="0">
                <a:solidFill>
                  <a:srgbClr val="D1D5DB"/>
                </a:solidFill>
                <a:effectLst/>
                <a:latin typeface="Abadi" panose="020B0604020104020204" pitchFamily="34" charset="0"/>
              </a:rPr>
              <a:t>Usability is a priority, with an easy-to-use and intuitive interface for seamless navigation, along with user-friendly content creation and management features.</a:t>
            </a:r>
          </a:p>
          <a:p>
            <a:pPr algn="l">
              <a:buFont typeface="Arial" panose="020B0604020202020204" pitchFamily="34" charset="0"/>
              <a:buChar char="•"/>
            </a:pPr>
            <a:r>
              <a:rPr lang="en-GB" b="0" i="0" dirty="0">
                <a:solidFill>
                  <a:srgbClr val="D1D5DB"/>
                </a:solidFill>
                <a:effectLst/>
                <a:latin typeface="Abadi" panose="020B0604020104020204" pitchFamily="34" charset="0"/>
              </a:rPr>
              <a:t>Reliability is crucial, ensuring continuous availability and accessibility for users, supported by robust backup and disaster recovery mechanisms.</a:t>
            </a:r>
          </a:p>
          <a:p>
            <a:pPr algn="l">
              <a:buFont typeface="Arial" panose="020B0604020202020204" pitchFamily="34" charset="0"/>
              <a:buChar char="•"/>
            </a:pPr>
            <a:r>
              <a:rPr lang="en-GB" b="0" i="0" dirty="0">
                <a:solidFill>
                  <a:srgbClr val="D1D5DB"/>
                </a:solidFill>
                <a:effectLst/>
                <a:latin typeface="Abadi" panose="020B0604020104020204" pitchFamily="34" charset="0"/>
              </a:rPr>
              <a:t>Compatibility is maintained through support for various devices and browsers, along with compliance with relevant web standards and protocols.</a:t>
            </a:r>
          </a:p>
          <a:p>
            <a:br>
              <a:rPr lang="en-GB" dirty="0"/>
            </a:br>
            <a:endParaRPr lang="en-GB" dirty="0"/>
          </a:p>
        </p:txBody>
      </p:sp>
    </p:spTree>
    <p:extLst>
      <p:ext uri="{BB962C8B-B14F-4D97-AF65-F5344CB8AC3E}">
        <p14:creationId xmlns:p14="http://schemas.microsoft.com/office/powerpoint/2010/main" val="3714083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500" dirty="0"/>
              <a:t>Designs that were created for the project –</a:t>
            </a:r>
          </a:p>
          <a:p>
            <a:pPr lvl="1"/>
            <a:r>
              <a:rPr lang="en-US" dirty="0"/>
              <a:t>Architecture Diagram</a:t>
            </a:r>
          </a:p>
          <a:p>
            <a:pPr lvl="2"/>
            <a:r>
              <a:rPr lang="en-US" dirty="0"/>
              <a:t>Using ACR for deployment</a:t>
            </a:r>
          </a:p>
          <a:p>
            <a:pPr lvl="2"/>
            <a:r>
              <a:rPr lang="en-US" dirty="0"/>
              <a:t>Using Container apps for hosting</a:t>
            </a:r>
          </a:p>
          <a:p>
            <a:pPr lvl="3"/>
            <a:r>
              <a:rPr lang="en-US" dirty="0"/>
              <a:t>.NET Blazor Web Application</a:t>
            </a:r>
          </a:p>
          <a:p>
            <a:pPr lvl="3"/>
            <a:r>
              <a:rPr lang="en-US" dirty="0"/>
              <a:t>Neo4j database</a:t>
            </a:r>
          </a:p>
          <a:p>
            <a:pPr lvl="1"/>
            <a:r>
              <a:rPr lang="en-US" dirty="0"/>
              <a:t>Use Case Diagrams</a:t>
            </a:r>
          </a:p>
          <a:p>
            <a:pPr lvl="1"/>
            <a:r>
              <a:rPr lang="en-US" dirty="0"/>
              <a:t>Graph Data Model Diagram</a:t>
            </a:r>
          </a:p>
          <a:p>
            <a:pPr lvl="1"/>
            <a:r>
              <a:rPr lang="en-US" dirty="0"/>
              <a:t>Class Diagrams</a:t>
            </a:r>
          </a:p>
          <a:p>
            <a:pPr lvl="2"/>
            <a:r>
              <a:rPr lang="en-US" dirty="0"/>
              <a:t>Domain Model Class Diagram</a:t>
            </a:r>
          </a:p>
          <a:p>
            <a:pPr lvl="2"/>
            <a:r>
              <a:rPr lang="en-US"/>
              <a:t>Service Oriented Class Diagram</a:t>
            </a:r>
            <a:endParaRPr lang="en-US" dirty="0"/>
          </a:p>
        </p:txBody>
      </p:sp>
    </p:spTree>
    <p:extLst>
      <p:ext uri="{BB962C8B-B14F-4D97-AF65-F5344CB8AC3E}">
        <p14:creationId xmlns:p14="http://schemas.microsoft.com/office/powerpoint/2010/main" val="10027616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Font typeface="+mj-lt"/>
              <a:buAutoNum type="arabicPeriod"/>
            </a:pPr>
            <a:r>
              <a:rPr lang="en-GB" b="0" i="0" dirty="0">
                <a:solidFill>
                  <a:srgbClr val="D1D5DB"/>
                </a:solidFill>
                <a:effectLst/>
                <a:latin typeface="Abadi" panose="020B0604020104020204" pitchFamily="34" charset="0"/>
              </a:rPr>
              <a:t>User Post Management:</a:t>
            </a:r>
          </a:p>
          <a:p>
            <a:pPr marL="742950" lvl="1" indent="-285750" algn="l">
              <a:buFont typeface="+mj-lt"/>
              <a:buAutoNum type="arabicPeriod"/>
            </a:pPr>
            <a:r>
              <a:rPr lang="en-GB" b="0" i="0" dirty="0">
                <a:solidFill>
                  <a:srgbClr val="D1D5DB"/>
                </a:solidFill>
                <a:effectLst/>
                <a:latin typeface="Abadi" panose="020B0604020104020204" pitchFamily="34" charset="0"/>
              </a:rPr>
              <a:t>Design intuitive user interface for managing posts and liked tags.</a:t>
            </a:r>
          </a:p>
          <a:p>
            <a:pPr marL="742950" lvl="1" indent="-285750" algn="l">
              <a:buFont typeface="+mj-lt"/>
              <a:buAutoNum type="arabicPeriod"/>
            </a:pPr>
            <a:r>
              <a:rPr lang="en-GB" b="0" i="0" dirty="0">
                <a:solidFill>
                  <a:srgbClr val="D1D5DB"/>
                </a:solidFill>
                <a:effectLst/>
                <a:latin typeface="Abadi" panose="020B0604020104020204" pitchFamily="34" charset="0"/>
              </a:rPr>
              <a:t>Implement functionalities for viewing, editing, deleting, and updating posts.</a:t>
            </a:r>
          </a:p>
          <a:p>
            <a:pPr marL="742950" lvl="1" indent="-285750" algn="l">
              <a:buFont typeface="+mj-lt"/>
              <a:buAutoNum type="arabicPeriod"/>
            </a:pPr>
            <a:r>
              <a:rPr lang="en-GB" b="0" i="0" dirty="0">
                <a:solidFill>
                  <a:srgbClr val="D1D5DB"/>
                </a:solidFill>
                <a:effectLst/>
                <a:latin typeface="Abadi" panose="020B0604020104020204" pitchFamily="34" charset="0"/>
              </a:rPr>
              <a:t>Develop personalized social analysis to display post, like, and comment statistics.</a:t>
            </a:r>
          </a:p>
          <a:p>
            <a:pPr algn="l">
              <a:buFont typeface="+mj-lt"/>
              <a:buAutoNum type="arabicPeriod"/>
            </a:pPr>
            <a:r>
              <a:rPr lang="en-GB" b="0" i="0" dirty="0">
                <a:solidFill>
                  <a:srgbClr val="D1D5DB"/>
                </a:solidFill>
                <a:effectLst/>
                <a:latin typeface="Abadi" panose="020B0604020104020204" pitchFamily="34" charset="0"/>
              </a:rPr>
              <a:t>Graph Visualization:</a:t>
            </a:r>
          </a:p>
          <a:p>
            <a:pPr marL="742950" lvl="1" indent="-285750" algn="l">
              <a:buFont typeface="+mj-lt"/>
              <a:buAutoNum type="arabicPeriod"/>
            </a:pPr>
            <a:r>
              <a:rPr lang="en-GB" b="0" i="0" dirty="0">
                <a:solidFill>
                  <a:srgbClr val="D1D5DB"/>
                </a:solidFill>
                <a:effectLst/>
                <a:latin typeface="Abadi" panose="020B0604020104020204" pitchFamily="34" charset="0"/>
              </a:rPr>
              <a:t>Create a visually appealing and interactive graph visualization feature.</a:t>
            </a:r>
          </a:p>
          <a:p>
            <a:pPr marL="742950" lvl="1" indent="-285750" algn="l">
              <a:buFont typeface="+mj-lt"/>
              <a:buAutoNum type="arabicPeriod"/>
            </a:pPr>
            <a:r>
              <a:rPr lang="en-GB" b="0" i="0" dirty="0">
                <a:solidFill>
                  <a:srgbClr val="D1D5DB"/>
                </a:solidFill>
                <a:effectLst/>
                <a:latin typeface="Abadi" panose="020B0604020104020204" pitchFamily="34" charset="0"/>
              </a:rPr>
              <a:t>Display relationships between posts and tags to identify trends and patterns.</a:t>
            </a:r>
          </a:p>
          <a:p>
            <a:pPr algn="l">
              <a:buFont typeface="+mj-lt"/>
              <a:buAutoNum type="arabicPeriod"/>
            </a:pPr>
            <a:r>
              <a:rPr lang="en-GB" b="0" i="0" dirty="0">
                <a:solidFill>
                  <a:srgbClr val="D1D5DB"/>
                </a:solidFill>
                <a:effectLst/>
                <a:latin typeface="Abadi" panose="020B0604020104020204" pitchFamily="34" charset="0"/>
              </a:rPr>
              <a:t>Admin Page for Global Management:</a:t>
            </a:r>
          </a:p>
          <a:p>
            <a:pPr marL="742950" lvl="1" indent="-285750" algn="l">
              <a:buFont typeface="+mj-lt"/>
              <a:buAutoNum type="arabicPeriod"/>
            </a:pPr>
            <a:r>
              <a:rPr lang="en-GB" b="0" i="0" dirty="0">
                <a:solidFill>
                  <a:srgbClr val="D1D5DB"/>
                </a:solidFill>
                <a:effectLst/>
                <a:latin typeface="Abadi" panose="020B0604020104020204" pitchFamily="34" charset="0"/>
              </a:rPr>
              <a:t>Design an admin page for administrators to manage posts globally.</a:t>
            </a:r>
          </a:p>
          <a:p>
            <a:pPr marL="742950" lvl="1" indent="-285750" algn="l">
              <a:buFont typeface="+mj-lt"/>
              <a:buAutoNum type="arabicPeriod"/>
            </a:pPr>
            <a:r>
              <a:rPr lang="en-GB" b="0" i="0" dirty="0">
                <a:solidFill>
                  <a:srgbClr val="D1D5DB"/>
                </a:solidFill>
                <a:effectLst/>
                <a:latin typeface="Abadi" panose="020B0604020104020204" pitchFamily="34" charset="0"/>
              </a:rPr>
              <a:t>Provide tools for monitoring and removing inappropriate content.</a:t>
            </a:r>
          </a:p>
          <a:p>
            <a:endParaRPr lang="en-GB" dirty="0"/>
          </a:p>
        </p:txBody>
      </p:sp>
    </p:spTree>
    <p:extLst>
      <p:ext uri="{BB962C8B-B14F-4D97-AF65-F5344CB8AC3E}">
        <p14:creationId xmlns:p14="http://schemas.microsoft.com/office/powerpoint/2010/main" val="17020443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solidFill>
                  <a:srgbClr val="D1D5DB"/>
                </a:solidFill>
                <a:effectLst/>
                <a:latin typeface="Abadi" panose="020B0604020104020204" pitchFamily="34" charset="0"/>
              </a:rPr>
              <a:t>Data security and user authorization: Ensure authorized access and modification.</a:t>
            </a:r>
          </a:p>
          <a:p>
            <a:pPr lvl="1" algn="l">
              <a:buFont typeface="Arial" panose="020B0604020202020204" pitchFamily="34" charset="0"/>
              <a:buChar char="•"/>
            </a:pPr>
            <a:r>
              <a:rPr lang="en-GB" b="0" i="0" dirty="0">
                <a:solidFill>
                  <a:srgbClr val="D1D5DB"/>
                </a:solidFill>
                <a:effectLst/>
                <a:latin typeface="Abadi" panose="020B0604020104020204" pitchFamily="34" charset="0"/>
              </a:rPr>
              <a:t>Using Microsoft built in authorization tags to protect pages and actions</a:t>
            </a:r>
          </a:p>
          <a:p>
            <a:pPr algn="l">
              <a:buFont typeface="Arial" panose="020B0604020202020204" pitchFamily="34" charset="0"/>
              <a:buChar char="•"/>
            </a:pPr>
            <a:r>
              <a:rPr lang="en-GB" b="0" i="0" dirty="0">
                <a:solidFill>
                  <a:srgbClr val="D1D5DB"/>
                </a:solidFill>
                <a:effectLst/>
                <a:latin typeface="Abadi" panose="020B0604020104020204" pitchFamily="34" charset="0"/>
              </a:rPr>
              <a:t>User-friendly interface for post and tag management: Intuitive and easy navigation.</a:t>
            </a:r>
          </a:p>
          <a:p>
            <a:pPr lvl="1" algn="l">
              <a:buFont typeface="Arial" panose="020B0604020202020204" pitchFamily="34" charset="0"/>
              <a:buChar char="•"/>
            </a:pPr>
            <a:r>
              <a:rPr lang="en-GB" b="0" i="0" dirty="0">
                <a:solidFill>
                  <a:srgbClr val="D1D5DB"/>
                </a:solidFill>
                <a:effectLst/>
                <a:latin typeface="Abadi" panose="020B0604020104020204" pitchFamily="34" charset="0"/>
              </a:rPr>
              <a:t>Using </a:t>
            </a:r>
            <a:r>
              <a:rPr lang="en-GB" b="0" i="0" dirty="0" err="1">
                <a:solidFill>
                  <a:srgbClr val="D1D5DB"/>
                </a:solidFill>
                <a:effectLst/>
                <a:latin typeface="Abadi" panose="020B0604020104020204" pitchFamily="34" charset="0"/>
              </a:rPr>
              <a:t>Radzen</a:t>
            </a:r>
            <a:r>
              <a:rPr lang="en-GB" b="0" i="0" dirty="0">
                <a:solidFill>
                  <a:srgbClr val="D1D5DB"/>
                </a:solidFill>
                <a:effectLst/>
                <a:latin typeface="Abadi" panose="020B0604020104020204" pitchFamily="34" charset="0"/>
              </a:rPr>
              <a:t> framework</a:t>
            </a:r>
          </a:p>
          <a:p>
            <a:pPr algn="l">
              <a:buFont typeface="Arial" panose="020B0604020202020204" pitchFamily="34" charset="0"/>
              <a:buChar char="•"/>
            </a:pPr>
            <a:r>
              <a:rPr lang="en-GB" b="0" i="0" dirty="0">
                <a:solidFill>
                  <a:srgbClr val="D1D5DB"/>
                </a:solidFill>
                <a:effectLst/>
                <a:latin typeface="Abadi" panose="020B0604020104020204" pitchFamily="34" charset="0"/>
              </a:rPr>
              <a:t>Visually appealing and informative graph visualization: Understandable insights from data.</a:t>
            </a:r>
          </a:p>
          <a:p>
            <a:pPr lvl="1" algn="l">
              <a:buFont typeface="Arial" panose="020B0604020202020204" pitchFamily="34" charset="0"/>
              <a:buChar char="•"/>
            </a:pPr>
            <a:r>
              <a:rPr lang="en-GB" b="0" i="0" dirty="0">
                <a:solidFill>
                  <a:srgbClr val="D1D5DB"/>
                </a:solidFill>
                <a:effectLst/>
                <a:latin typeface="Abadi" panose="020B0604020104020204" pitchFamily="34" charset="0"/>
              </a:rPr>
              <a:t>The use of D3</a:t>
            </a:r>
          </a:p>
          <a:p>
            <a:endParaRPr lang="en-GB" dirty="0"/>
          </a:p>
        </p:txBody>
      </p:sp>
    </p:spTree>
    <p:extLst>
      <p:ext uri="{BB962C8B-B14F-4D97-AF65-F5344CB8AC3E}">
        <p14:creationId xmlns:p14="http://schemas.microsoft.com/office/powerpoint/2010/main" val="28468392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800" dirty="0">
                <a:effectLst/>
                <a:latin typeface="Verdana" panose="020B0604030504040204" pitchFamily="34" charset="0"/>
                <a:ea typeface="Calibri" panose="020F0502020204030204" pitchFamily="34" charset="0"/>
                <a:cs typeface="Times New Roman" panose="02020603050405020304" pitchFamily="18" charset="0"/>
              </a:rPr>
              <a:t>User experience (UX) feedback must be incorporated into the knowledge sharing platform's iterative development process to improve the platform's usability and aesthetic appeal. In this review, a UX specialist within in the business offers insightful commentary on the platform's various pages' CSS styling. Their suggestions centre on maximising screen space, achieving visual harmony, upholding consistency, and enhancing user experience overall. </a:t>
            </a:r>
            <a:endParaRPr lang="en-GB" sz="1800" dirty="0">
              <a:effectLst/>
              <a:latin typeface="Verdana" panose="020B0604030504040204" pitchFamily="34" charset="0"/>
              <a:ea typeface="Times New Roman" panose="02020603050405020304" pitchFamily="18" charset="0"/>
              <a:cs typeface="Times New Roman" panose="02020603050405020304" pitchFamily="18" charset="0"/>
            </a:endParaRPr>
          </a:p>
          <a:p>
            <a:endParaRPr lang="en-GB" dirty="0"/>
          </a:p>
        </p:txBody>
      </p:sp>
    </p:spTree>
    <p:extLst>
      <p:ext uri="{BB962C8B-B14F-4D97-AF65-F5344CB8AC3E}">
        <p14:creationId xmlns:p14="http://schemas.microsoft.com/office/powerpoint/2010/main" val="428388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Padding Reduction at the Bottom of Cards: To optimize screen real estate and achieve a more visually balanced layout, it is recommended to decrease the padding between the content of the cards and the bottom edge. This adjustment will create a more compact design while maintaining the necessary breathing space.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Background Removal and Lowercasing of "Likes": To maintain a consistent and modern typographic style, our UX expert suggests removing any background element behind the likes count on the cards. Additionally, they recommend using lowercase letters for the word "likes." These changes will contribute to a cleaner and more streamlined appearance.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Alignment of Likes with Info Detail: To enhance the visual hierarchy and overall alignment, aligning the likes count with the accompanying information details on the cards is advised. This adjustment will result in a more organized and visually pleasing layout, improving the overall user experience.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Removal of "View" Button for Post Access: To simplify the user interface and streamline the navigation, our UX expert proposes removing the "View" button that allows users to access the full post from the discovery page. Instead, it is suggested to make the entire card clickable, enabling users to navigate to the post by clicking anywhere on the card.</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 of Light Grey Colours for Tags: For an aesthetically pleasing design and reduced visual distractions, our colleague suggests utilizing light grey colours for the tags on the discovery page, replacing the current blue. This adjustment will create a more subdued and harmonious colour palette, allowing the primary content to stand out effectively.</a:t>
            </a:r>
          </a:p>
          <a:p>
            <a:endParaRPr lang="en-GB" dirty="0"/>
          </a:p>
        </p:txBody>
      </p:sp>
    </p:spTree>
    <p:extLst>
      <p:ext uri="{BB962C8B-B14F-4D97-AF65-F5344CB8AC3E}">
        <p14:creationId xmlns:p14="http://schemas.microsoft.com/office/powerpoint/2010/main" val="6838022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Padding Reduction at the Bottom of Cards: To optimize screen real estate and achieve a more visually balanced layout, it is recommended to decrease the padding between the content of the cards and the bottom edge. This adjustment will create a more compact design while maintaining the necessary breathing space.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Background Removal and Lowercasing of "Likes": To maintain a consistent and modern typographic style, our UX expert suggests removing any background element behind the likes count on the cards. Additionally, they recommend using lowercase letters for the word "likes." These changes will contribute to a cleaner and more streamlined appearance.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Alignment of Likes with Info Detail: To enhance the visual hierarchy and overall alignment, aligning the likes count with the accompanying information details on the cards is advised. This adjustment will result in a more organized and visually pleasing layout, improving the overall user experience.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Removal of "View" Button for Post Access: To simplify the user interface and streamline the navigation, our UX expert proposes removing the "View" button that allows users to access the full post from the discovery page. Instead, it is suggested to make the entire card clickable, enabling users to navigate to the post by clicking anywhere on the card.</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 of Light Grey Colours for Tags: For an aesthetically pleasing design and reduced visual distractions, our colleague suggests utilizing light grey colours for the tags on the discovery page, replacing the current blue. This adjustment will create a more subdued and harmonious colour palette, allowing the primary content to stand out effectively.</a:t>
            </a:r>
          </a:p>
          <a:p>
            <a:endParaRPr lang="en-GB" dirty="0"/>
          </a:p>
        </p:txBody>
      </p:sp>
    </p:spTree>
    <p:extLst>
      <p:ext uri="{BB962C8B-B14F-4D97-AF65-F5344CB8AC3E}">
        <p14:creationId xmlns:p14="http://schemas.microsoft.com/office/powerpoint/2010/main" val="17037065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Padding Reduction at the Bottom of Cards: To optimize screen real estate and achieve a more visually balanced layout, it is recommended to decrease the padding between the content of the cards and the bottom edge. This adjustment will create a more compact design while maintaining the necessary breathing space.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Background Removal and Lowercasing of "Likes": To maintain a consistent and modern typographic style, our UX expert suggests removing any background element behind the likes count on the cards. Additionally, they recommend using lowercase letters for the word "likes." These changes will contribute to a cleaner and more streamlined appearance.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Alignment of Likes with Info Detail: To enhance the visual hierarchy and overall alignment, aligning the likes count with the accompanying information details on the cards is advised. This adjustment will result in a more organized and visually pleasing layout, improving the overall user experience.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Removal of "View" Button for Post Access: To simplify the user interface and streamline the navigation, our UX expert proposes removing the "View" button that allows users to access the full post from the discovery page. Instead, it is suggested to make the entire card clickable, enabling users to navigate to the post by clicking anywhere on the card.</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 of Light Grey Colours for Tags: For an aesthetically pleasing design and reduced visual distractions, our colleague suggests utilizing light grey colours for the tags on the discovery page, replacing the current blue. This adjustment will create a more subdued and harmonious colour palette, allowing the primary content to stand out effectively.</a:t>
            </a:r>
          </a:p>
          <a:p>
            <a:endParaRPr lang="en-GB" dirty="0"/>
          </a:p>
        </p:txBody>
      </p:sp>
    </p:spTree>
    <p:extLst>
      <p:ext uri="{BB962C8B-B14F-4D97-AF65-F5344CB8AC3E}">
        <p14:creationId xmlns:p14="http://schemas.microsoft.com/office/powerpoint/2010/main" val="19598247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Font typeface="+mj-lt"/>
              <a:buAutoNum type="arabicPeriod"/>
            </a:pPr>
            <a:r>
              <a:rPr lang="en-GB" b="0" i="0" dirty="0">
                <a:solidFill>
                  <a:srgbClr val="374151"/>
                </a:solidFill>
                <a:effectLst/>
                <a:latin typeface="Abadi" panose="020B0604020104020204" pitchFamily="34" charset="0"/>
              </a:rPr>
              <a:t>Increased User Engagement</a:t>
            </a:r>
          </a:p>
          <a:p>
            <a:pPr algn="l">
              <a:buFont typeface="Arial" panose="020B0604020202020204" pitchFamily="34" charset="0"/>
              <a:buChar char="•"/>
            </a:pPr>
            <a:r>
              <a:rPr lang="en-GB" b="0" i="0" dirty="0">
                <a:solidFill>
                  <a:srgbClr val="374151"/>
                </a:solidFill>
                <a:effectLst/>
                <a:latin typeface="Abadi" panose="020B0604020104020204" pitchFamily="34" charset="0"/>
              </a:rPr>
              <a:t>Frequent platform usage (57.14%)</a:t>
            </a:r>
          </a:p>
          <a:p>
            <a:pPr algn="l">
              <a:buFont typeface="Arial" panose="020B0604020202020204" pitchFamily="34" charset="0"/>
              <a:buChar char="•"/>
            </a:pPr>
            <a:r>
              <a:rPr lang="en-GB" b="0" i="0" dirty="0">
                <a:solidFill>
                  <a:srgbClr val="374151"/>
                </a:solidFill>
                <a:effectLst/>
                <a:latin typeface="Abadi" panose="020B0604020104020204" pitchFamily="34" charset="0"/>
              </a:rPr>
              <a:t>High satisfaction with user interface (71.43% satisfied, 14.29% very satisfied)</a:t>
            </a:r>
          </a:p>
          <a:p>
            <a:pPr algn="l">
              <a:buFont typeface="Arial" panose="020B0604020202020204" pitchFamily="34" charset="0"/>
              <a:buChar char="•"/>
            </a:pPr>
            <a:r>
              <a:rPr lang="en-GB" b="0" i="0" dirty="0">
                <a:solidFill>
                  <a:srgbClr val="374151"/>
                </a:solidFill>
                <a:effectLst/>
                <a:latin typeface="Abadi" panose="020B0604020104020204" pitchFamily="34" charset="0"/>
              </a:rPr>
              <a:t>Successful implementation of user authentication, profile management, and content creation</a:t>
            </a:r>
          </a:p>
          <a:p>
            <a:pPr algn="l">
              <a:buFont typeface="+mj-lt"/>
              <a:buAutoNum type="arabicPeriod" startAt="2"/>
            </a:pPr>
            <a:r>
              <a:rPr lang="en-GB" b="0" i="0" dirty="0">
                <a:solidFill>
                  <a:srgbClr val="374151"/>
                </a:solidFill>
                <a:effectLst/>
                <a:latin typeface="Abadi" panose="020B0604020104020204" pitchFamily="34" charset="0"/>
              </a:rPr>
              <a:t>Improved Knowledge Sharing</a:t>
            </a:r>
          </a:p>
          <a:p>
            <a:pPr algn="l">
              <a:buFont typeface="Arial" panose="020B0604020202020204" pitchFamily="34" charset="0"/>
              <a:buChar char="•"/>
            </a:pPr>
            <a:r>
              <a:rPr lang="en-GB" b="0" i="0" dirty="0">
                <a:solidFill>
                  <a:srgbClr val="374151"/>
                </a:solidFill>
                <a:effectLst/>
                <a:latin typeface="Abadi" panose="020B0604020104020204" pitchFamily="34" charset="0"/>
              </a:rPr>
              <a:t>Users found the platform useful for sharing knowledge</a:t>
            </a:r>
          </a:p>
          <a:p>
            <a:pPr algn="l">
              <a:buFont typeface="Arial" panose="020B0604020202020204" pitchFamily="34" charset="0"/>
              <a:buChar char="•"/>
            </a:pPr>
            <a:r>
              <a:rPr lang="en-GB" b="0" i="0" dirty="0">
                <a:solidFill>
                  <a:srgbClr val="374151"/>
                </a:solidFill>
                <a:effectLst/>
                <a:latin typeface="Abadi" panose="020B0604020104020204" pitchFamily="34" charset="0"/>
              </a:rPr>
              <a:t>Successful implementation of content creation features and tagging/searching capabilities</a:t>
            </a:r>
          </a:p>
          <a:p>
            <a:pPr algn="l">
              <a:buFont typeface="Arial" panose="020B0604020202020204" pitchFamily="34" charset="0"/>
              <a:buChar char="•"/>
            </a:pPr>
            <a:r>
              <a:rPr lang="en-GB" b="0" i="0" dirty="0">
                <a:solidFill>
                  <a:srgbClr val="374151"/>
                </a:solidFill>
                <a:effectLst/>
                <a:latin typeface="Abadi" panose="020B0604020104020204" pitchFamily="34" charset="0"/>
              </a:rPr>
              <a:t>Positive feedback on platform's ease of use (57.14% very easy, 14.29% easy)</a:t>
            </a:r>
          </a:p>
          <a:p>
            <a:pPr algn="l">
              <a:buFont typeface="+mj-lt"/>
              <a:buAutoNum type="arabicPeriod" startAt="3"/>
            </a:pPr>
            <a:r>
              <a:rPr lang="en-GB" b="0" i="0" dirty="0">
                <a:solidFill>
                  <a:srgbClr val="374151"/>
                </a:solidFill>
                <a:effectLst/>
                <a:latin typeface="Abadi" panose="020B0604020104020204" pitchFamily="34" charset="0"/>
              </a:rPr>
              <a:t>Reduced Silos</a:t>
            </a:r>
          </a:p>
          <a:p>
            <a:pPr algn="l">
              <a:buFont typeface="Arial" panose="020B0604020202020204" pitchFamily="34" charset="0"/>
              <a:buChar char="•"/>
            </a:pPr>
            <a:r>
              <a:rPr lang="en-GB" b="0" i="0" dirty="0">
                <a:solidFill>
                  <a:srgbClr val="374151"/>
                </a:solidFill>
                <a:effectLst/>
                <a:latin typeface="Abadi" panose="020B0604020104020204" pitchFamily="34" charset="0"/>
              </a:rPr>
              <a:t>Effective cross-departmental collaboration</a:t>
            </a:r>
          </a:p>
          <a:p>
            <a:pPr algn="l">
              <a:buFont typeface="Arial" panose="020B0604020202020204" pitchFamily="34" charset="0"/>
              <a:buChar char="•"/>
            </a:pPr>
            <a:r>
              <a:rPr lang="en-GB" b="0" i="0" dirty="0">
                <a:solidFill>
                  <a:srgbClr val="374151"/>
                </a:solidFill>
                <a:effectLst/>
                <a:latin typeface="Abadi" panose="020B0604020104020204" pitchFamily="34" charset="0"/>
              </a:rPr>
              <a:t>Successful implementation of social features (liking, commenting) and tags</a:t>
            </a:r>
          </a:p>
          <a:p>
            <a:pPr algn="l">
              <a:buFont typeface="Arial" panose="020B0604020202020204" pitchFamily="34" charset="0"/>
              <a:buChar char="•"/>
            </a:pPr>
            <a:r>
              <a:rPr lang="en-GB" b="0" i="0" dirty="0">
                <a:solidFill>
                  <a:srgbClr val="374151"/>
                </a:solidFill>
                <a:effectLst/>
                <a:latin typeface="Abadi" panose="020B0604020104020204" pitchFamily="34" charset="0"/>
              </a:rPr>
              <a:t>Positive feedback on encountering information shared by other departments</a:t>
            </a:r>
          </a:p>
          <a:p>
            <a:pPr algn="l">
              <a:buFont typeface="+mj-lt"/>
              <a:buAutoNum type="arabicPeriod" startAt="4"/>
            </a:pPr>
            <a:r>
              <a:rPr lang="en-GB" b="0" i="0" dirty="0">
                <a:solidFill>
                  <a:srgbClr val="374151"/>
                </a:solidFill>
                <a:effectLst/>
                <a:latin typeface="Abadi" panose="020B0604020104020204" pitchFamily="34" charset="0"/>
              </a:rPr>
              <a:t>Efficient Administration</a:t>
            </a:r>
          </a:p>
          <a:p>
            <a:pPr algn="l">
              <a:buFont typeface="Arial" panose="020B0604020202020204" pitchFamily="34" charset="0"/>
              <a:buChar char="•"/>
            </a:pPr>
            <a:r>
              <a:rPr lang="en-GB" b="0" i="0" dirty="0">
                <a:solidFill>
                  <a:srgbClr val="374151"/>
                </a:solidFill>
                <a:effectLst/>
                <a:latin typeface="Abadi" panose="020B0604020104020204" pitchFamily="34" charset="0"/>
              </a:rPr>
              <a:t>Positive feedback on platform's ease of use and satisfaction</a:t>
            </a:r>
          </a:p>
          <a:p>
            <a:pPr algn="l">
              <a:buFont typeface="Arial" panose="020B0604020202020204" pitchFamily="34" charset="0"/>
              <a:buChar char="•"/>
            </a:pPr>
            <a:r>
              <a:rPr lang="en-GB" b="0" i="0" dirty="0">
                <a:solidFill>
                  <a:srgbClr val="374151"/>
                </a:solidFill>
                <a:effectLst/>
                <a:latin typeface="Abadi" panose="020B0604020104020204" pitchFamily="34" charset="0"/>
              </a:rPr>
              <a:t>Successful implementation of admin dashboard for user account management and content moderation</a:t>
            </a:r>
          </a:p>
          <a:p>
            <a:pPr algn="l">
              <a:buFont typeface="Arial" panose="020B0604020202020204" pitchFamily="34" charset="0"/>
              <a:buChar char="•"/>
            </a:pPr>
            <a:r>
              <a:rPr lang="en-GB" b="0" i="0" dirty="0">
                <a:solidFill>
                  <a:srgbClr val="374151"/>
                </a:solidFill>
                <a:effectLst/>
                <a:latin typeface="Abadi" panose="020B0604020104020204" pitchFamily="34" charset="0"/>
              </a:rPr>
              <a:t>Inclusion of analytics and reporting features</a:t>
            </a:r>
          </a:p>
          <a:p>
            <a:pPr algn="l">
              <a:buFont typeface="+mj-lt"/>
              <a:buAutoNum type="arabicPeriod" startAt="5"/>
            </a:pPr>
            <a:r>
              <a:rPr lang="en-GB" b="0" i="0" dirty="0">
                <a:solidFill>
                  <a:srgbClr val="374151"/>
                </a:solidFill>
                <a:effectLst/>
                <a:latin typeface="Abadi" panose="020B0604020104020204" pitchFamily="34" charset="0"/>
              </a:rPr>
              <a:t>Effective Recommendations</a:t>
            </a:r>
          </a:p>
          <a:p>
            <a:pPr algn="l">
              <a:buFont typeface="Arial" panose="020B0604020202020204" pitchFamily="34" charset="0"/>
              <a:buChar char="•"/>
            </a:pPr>
            <a:r>
              <a:rPr lang="en-GB" b="0" i="0" dirty="0">
                <a:solidFill>
                  <a:srgbClr val="374151"/>
                </a:solidFill>
                <a:effectLst/>
                <a:latin typeface="Abadi" panose="020B0604020104020204" pitchFamily="34" charset="0"/>
              </a:rPr>
              <a:t>Users found platform recommendations useful</a:t>
            </a:r>
          </a:p>
          <a:p>
            <a:pPr algn="l">
              <a:buFont typeface="Arial" panose="020B0604020202020204" pitchFamily="34" charset="0"/>
              <a:buChar char="•"/>
            </a:pPr>
            <a:r>
              <a:rPr lang="en-GB" b="0" i="0" dirty="0">
                <a:solidFill>
                  <a:srgbClr val="374151"/>
                </a:solidFill>
                <a:effectLst/>
                <a:latin typeface="Abadi" panose="020B0604020104020204" pitchFamily="34" charset="0"/>
              </a:rPr>
              <a:t>Successful implementation of recommended post feed</a:t>
            </a:r>
          </a:p>
          <a:p>
            <a:pPr algn="l">
              <a:buFont typeface="Arial" panose="020B0604020202020204" pitchFamily="34" charset="0"/>
              <a:buChar char="•"/>
            </a:pPr>
            <a:r>
              <a:rPr lang="en-GB" b="0" i="0" dirty="0">
                <a:solidFill>
                  <a:srgbClr val="374151"/>
                </a:solidFill>
                <a:effectLst/>
                <a:latin typeface="Abadi" panose="020B0604020104020204" pitchFamily="34" charset="0"/>
              </a:rPr>
              <a:t>Positive feedback on engagement with recommended posts</a:t>
            </a:r>
          </a:p>
          <a:p>
            <a:pPr algn="l">
              <a:buFont typeface="+mj-lt"/>
              <a:buAutoNum type="arabicPeriod" startAt="6"/>
            </a:pPr>
            <a:r>
              <a:rPr lang="en-GB" b="0" i="0" dirty="0">
                <a:solidFill>
                  <a:srgbClr val="374151"/>
                </a:solidFill>
                <a:effectLst/>
                <a:latin typeface="Abadi" panose="020B0604020104020204" pitchFamily="34" charset="0"/>
              </a:rPr>
              <a:t>Secure and Reliable</a:t>
            </a:r>
          </a:p>
          <a:p>
            <a:pPr algn="l">
              <a:buFont typeface="Arial" panose="020B0604020202020204" pitchFamily="34" charset="0"/>
              <a:buChar char="•"/>
            </a:pPr>
            <a:r>
              <a:rPr lang="en-GB" b="0" i="0" dirty="0">
                <a:solidFill>
                  <a:srgbClr val="374151"/>
                </a:solidFill>
                <a:effectLst/>
                <a:latin typeface="Abadi" panose="020B0604020104020204" pitchFamily="34" charset="0"/>
              </a:rPr>
              <a:t>No concerns raised regarding security breaches or data leaks</a:t>
            </a:r>
          </a:p>
          <a:p>
            <a:pPr algn="l">
              <a:buFont typeface="Arial" panose="020B0604020202020204" pitchFamily="34" charset="0"/>
              <a:buChar char="•"/>
            </a:pPr>
            <a:r>
              <a:rPr lang="en-GB" b="0" i="0" dirty="0">
                <a:solidFill>
                  <a:srgbClr val="374151"/>
                </a:solidFill>
                <a:effectLst/>
                <a:latin typeface="Abadi" panose="020B0604020104020204" pitchFamily="34" charset="0"/>
              </a:rPr>
              <a:t>Successful implementation of user authentication and authorization</a:t>
            </a:r>
          </a:p>
          <a:p>
            <a:pPr algn="l">
              <a:buFont typeface="Arial" panose="020B0604020202020204" pitchFamily="34" charset="0"/>
              <a:buChar char="•"/>
            </a:pPr>
            <a:r>
              <a:rPr lang="en-GB" b="0" i="0" dirty="0">
                <a:solidFill>
                  <a:srgbClr val="374151"/>
                </a:solidFill>
                <a:effectLst/>
                <a:latin typeface="Abadi" panose="020B0604020104020204" pitchFamily="34" charset="0"/>
              </a:rPr>
              <a:t>Positive feedback on platform's security and reliability</a:t>
            </a:r>
          </a:p>
          <a:p>
            <a:pPr algn="l">
              <a:buFont typeface="+mj-lt"/>
              <a:buAutoNum type="arabicPeriod" startAt="7"/>
            </a:pPr>
            <a:r>
              <a:rPr lang="en-GB" b="0" i="0" dirty="0">
                <a:solidFill>
                  <a:srgbClr val="374151"/>
                </a:solidFill>
                <a:effectLst/>
                <a:latin typeface="Abadi" panose="020B0604020104020204" pitchFamily="34" charset="0"/>
              </a:rPr>
              <a:t>Scalable Solution</a:t>
            </a:r>
          </a:p>
          <a:p>
            <a:pPr algn="l">
              <a:buFont typeface="Arial" panose="020B0604020202020204" pitchFamily="34" charset="0"/>
              <a:buChar char="•"/>
            </a:pPr>
            <a:r>
              <a:rPr lang="en-GB" b="0" i="0" dirty="0">
                <a:solidFill>
                  <a:srgbClr val="374151"/>
                </a:solidFill>
                <a:effectLst/>
                <a:latin typeface="Abadi" panose="020B0604020104020204" pitchFamily="34" charset="0"/>
              </a:rPr>
              <a:t>Positive feedback on frequent usage and satisfaction ratings</a:t>
            </a:r>
          </a:p>
          <a:p>
            <a:pPr algn="l">
              <a:buFont typeface="Arial" panose="020B0604020202020204" pitchFamily="34" charset="0"/>
              <a:buChar char="•"/>
            </a:pPr>
            <a:r>
              <a:rPr lang="en-GB" b="0" i="0" dirty="0">
                <a:solidFill>
                  <a:srgbClr val="374151"/>
                </a:solidFill>
                <a:effectLst/>
                <a:latin typeface="Abadi" panose="020B0604020104020204" pitchFamily="34" charset="0"/>
              </a:rPr>
              <a:t>Successful integration with existing systems and workflows</a:t>
            </a:r>
          </a:p>
          <a:p>
            <a:pPr algn="l">
              <a:buFont typeface="Arial" panose="020B0604020202020204" pitchFamily="34" charset="0"/>
              <a:buChar char="•"/>
            </a:pPr>
            <a:r>
              <a:rPr lang="en-GB" b="0" i="0" dirty="0">
                <a:solidFill>
                  <a:srgbClr val="374151"/>
                </a:solidFill>
                <a:effectLst/>
                <a:latin typeface="Abadi" panose="020B0604020104020204" pitchFamily="34" charset="0"/>
              </a:rPr>
              <a:t>Ability to handle increasing user, post, and interaction volumes</a:t>
            </a:r>
          </a:p>
          <a:p>
            <a:br>
              <a:rPr lang="en-GB" dirty="0"/>
            </a:br>
            <a:endParaRPr lang="en-GB" dirty="0"/>
          </a:p>
        </p:txBody>
      </p:sp>
    </p:spTree>
    <p:extLst>
      <p:ext uri="{BB962C8B-B14F-4D97-AF65-F5344CB8AC3E}">
        <p14:creationId xmlns:p14="http://schemas.microsoft.com/office/powerpoint/2010/main" val="4128657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3c37f648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3c37f648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GB" b="0" i="0" dirty="0">
                <a:effectLst/>
                <a:latin typeface="Abadi" panose="020B0604020104020204" pitchFamily="34" charset="0"/>
              </a:rPr>
              <a:t>Welcome, everyone, to today's presentation on developing a knowledge sharing platform for internal business. In today's fast-paced and rapidly changing business environment, it's more important than ever to break down silos and promote collaboration across teams and departments. By doing so, we can leverage the diverse skills, knowledge, and experience of our employees to drive innovation, solve complex problems, and achieve our business goals.</a:t>
            </a:r>
          </a:p>
          <a:p>
            <a:pPr algn="l"/>
            <a:r>
              <a:rPr lang="en-GB" b="0" i="0" dirty="0">
                <a:effectLst/>
                <a:latin typeface="Abadi" panose="020B0604020104020204" pitchFamily="34" charset="0"/>
              </a:rPr>
              <a:t>A knowledge sharing platform can be a powerful tool to facilitate this collaboration and promote the free flow of information and ideas across our organization. In this presentation, we will explore the benefits of developing a knowledge sharing platform, the key features and functionalities to consider, and the steps involved in implementing such a platform. We will also discuss some best practices and lessons learned from other organizations that have successfully implemented knowledge sharing platforms.</a:t>
            </a:r>
          </a:p>
          <a:p>
            <a:pPr algn="l"/>
            <a:r>
              <a:rPr lang="en-GB" b="0" i="0" dirty="0">
                <a:effectLst/>
                <a:latin typeface="Abadi" panose="020B0604020104020204" pitchFamily="34" charset="0"/>
              </a:rPr>
              <a:t>Thank you for joining us today, and we hope you find this presentation informative and valuable.</a:t>
            </a:r>
          </a:p>
        </p:txBody>
      </p:sp>
    </p:spTree>
    <p:extLst>
      <p:ext uri="{BB962C8B-B14F-4D97-AF65-F5344CB8AC3E}">
        <p14:creationId xmlns:p14="http://schemas.microsoft.com/office/powerpoint/2010/main" val="27324072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effectLst/>
                <a:latin typeface="Abadi" panose="020B0604020104020204" pitchFamily="34" charset="0"/>
              </a:rPr>
              <a:t>Project achieved significant success in knowledge sharing and user engagement</a:t>
            </a:r>
          </a:p>
          <a:p>
            <a:pPr algn="l">
              <a:buFont typeface="Arial" panose="020B0604020202020204" pitchFamily="34" charset="0"/>
              <a:buChar char="•"/>
            </a:pPr>
            <a:r>
              <a:rPr lang="en-GB" b="0" i="0" dirty="0">
                <a:effectLst/>
                <a:latin typeface="Abadi" panose="020B0604020104020204" pitchFamily="34" charset="0"/>
              </a:rPr>
              <a:t>Continuous improvement needed to break down departmental silos and enhance content moderation</a:t>
            </a:r>
          </a:p>
          <a:p>
            <a:pPr algn="l">
              <a:buFont typeface="Arial" panose="020B0604020202020204" pitchFamily="34" charset="0"/>
              <a:buChar char="•"/>
            </a:pPr>
            <a:r>
              <a:rPr lang="en-GB" b="0" i="0" dirty="0">
                <a:effectLst/>
                <a:latin typeface="Abadi" panose="020B0604020104020204" pitchFamily="34" charset="0"/>
              </a:rPr>
              <a:t>Robust security measures necessary to protect against unauthorized access and data threats</a:t>
            </a:r>
          </a:p>
          <a:p>
            <a:pPr algn="l">
              <a:buFont typeface="Arial" panose="020B0604020202020204" pitchFamily="34" charset="0"/>
              <a:buChar char="•"/>
            </a:pPr>
            <a:r>
              <a:rPr lang="en-GB" b="0" i="0" dirty="0">
                <a:effectLst/>
                <a:latin typeface="Abadi" panose="020B0604020104020204" pitchFamily="34" charset="0"/>
              </a:rPr>
              <a:t>Incorporate more non-functional test plans and automated UI tests for stability and reliability</a:t>
            </a:r>
          </a:p>
          <a:p>
            <a:br>
              <a:rPr lang="en-GB" b="0" i="0" dirty="0">
                <a:effectLst/>
                <a:latin typeface="Abadi" panose="020B0604020104020204" pitchFamily="34" charset="0"/>
              </a:rPr>
            </a:br>
            <a:endParaRPr lang="en-GB" dirty="0"/>
          </a:p>
        </p:txBody>
      </p:sp>
    </p:spTree>
    <p:extLst>
      <p:ext uri="{BB962C8B-B14F-4D97-AF65-F5344CB8AC3E}">
        <p14:creationId xmlns:p14="http://schemas.microsoft.com/office/powerpoint/2010/main" val="26828887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solidFill>
                  <a:srgbClr val="D1D5DB"/>
                </a:solidFill>
                <a:effectLst/>
                <a:latin typeface="Abadi" panose="020B0604020104020204" pitchFamily="34" charset="0"/>
              </a:rPr>
              <a:t>Express gratitude to the team and stakeholders: Thank the development team, project sponsors, and end-users for their contributions and support.</a:t>
            </a:r>
          </a:p>
          <a:p>
            <a:pPr algn="l">
              <a:buFont typeface="Arial" panose="020B0604020202020204" pitchFamily="34" charset="0"/>
              <a:buChar char="•"/>
            </a:pPr>
            <a:r>
              <a:rPr lang="en-GB" b="0" i="0" dirty="0">
                <a:solidFill>
                  <a:srgbClr val="D1D5DB"/>
                </a:solidFill>
                <a:effectLst/>
                <a:latin typeface="Abadi" panose="020B0604020104020204" pitchFamily="34" charset="0"/>
              </a:rPr>
              <a:t>Emphasize the positive impact on knowledge sharing and collaboration: Strengthened teamwork, accelerated innovation, and continuous learning culture.</a:t>
            </a:r>
          </a:p>
          <a:p>
            <a:pPr algn="l">
              <a:buFont typeface="Arial" panose="020B0604020202020204" pitchFamily="34" charset="0"/>
              <a:buChar char="•"/>
            </a:pPr>
            <a:r>
              <a:rPr lang="en-GB" b="0" i="0" dirty="0">
                <a:solidFill>
                  <a:srgbClr val="D1D5DB"/>
                </a:solidFill>
                <a:effectLst/>
                <a:latin typeface="Abadi" panose="020B0604020104020204" pitchFamily="34" charset="0"/>
              </a:rPr>
              <a:t>Closing Statement: "With our knowledge sharing platform, we have transformed how we collaborate and share knowledge. Let's continue to leverage this powerful tool to unlock new possibilities and drive success together."</a:t>
            </a:r>
          </a:p>
        </p:txBody>
      </p:sp>
    </p:spTree>
    <p:extLst>
      <p:ext uri="{BB962C8B-B14F-4D97-AF65-F5344CB8AC3E}">
        <p14:creationId xmlns:p14="http://schemas.microsoft.com/office/powerpoint/2010/main" val="1568565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23c37f648eb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23c37f648eb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I have shared with you today the work that has gone into this project on the Knowledge Sharing Platform and now I am going to hand over to you for any final questions</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3c37f648eb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3c37f648eb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GB" b="0" i="0" dirty="0">
                <a:solidFill>
                  <a:srgbClr val="D1D5DB"/>
                </a:solidFill>
                <a:effectLst/>
                <a:latin typeface="Abadi" panose="020B0604020104020204" pitchFamily="34" charset="0"/>
              </a:rPr>
              <a:t>Our business has separate departments that work in silos, leading to communication barriers and duplication of effort.</a:t>
            </a:r>
          </a:p>
          <a:p>
            <a:pPr algn="l">
              <a:buFont typeface="Arial" panose="020B0604020202020204" pitchFamily="34" charset="0"/>
              <a:buChar char="•"/>
            </a:pPr>
            <a:r>
              <a:rPr lang="en-GB" b="0" i="0" dirty="0">
                <a:solidFill>
                  <a:srgbClr val="D1D5DB"/>
                </a:solidFill>
                <a:effectLst/>
                <a:latin typeface="Abadi" panose="020B0604020104020204" pitchFamily="34" charset="0"/>
              </a:rPr>
              <a:t>Departments often rely on ad-hoc sharing methods like email and messaging, which are informal and can result in useful findings being excluded from certain teams.</a:t>
            </a:r>
          </a:p>
          <a:p>
            <a:pPr algn="l">
              <a:buFont typeface="Arial" panose="020B0604020202020204" pitchFamily="34" charset="0"/>
              <a:buChar char="•"/>
            </a:pPr>
            <a:r>
              <a:rPr lang="en-GB" b="0" i="0" dirty="0">
                <a:solidFill>
                  <a:srgbClr val="D1D5DB"/>
                </a:solidFill>
                <a:effectLst/>
                <a:latin typeface="Abadi" panose="020B0604020104020204" pitchFamily="34" charset="0"/>
              </a:rPr>
              <a:t>This lack of collaboration and information sharing can result in missed opportunities, slower decision-making, and decreased innovation.</a:t>
            </a:r>
          </a:p>
          <a:p>
            <a:pPr algn="l">
              <a:buFont typeface="Arial" panose="020B0604020202020204" pitchFamily="34" charset="0"/>
              <a:buChar char="•"/>
            </a:pPr>
            <a:r>
              <a:rPr lang="en-GB" b="0" i="0" dirty="0">
                <a:solidFill>
                  <a:srgbClr val="D1D5DB"/>
                </a:solidFill>
                <a:effectLst/>
                <a:latin typeface="Abadi" panose="020B0604020104020204" pitchFamily="34" charset="0"/>
              </a:rPr>
              <a:t>Developing a knowledge sharing platform can help us break down these silos and promote better collaboration, allowing us to leverage the diverse skills and expertise of our employees to drive innovation and achieve our business goals.</a:t>
            </a:r>
          </a:p>
          <a:p>
            <a:pPr algn="l">
              <a:buFont typeface="Arial" panose="020B0604020202020204" pitchFamily="34" charset="0"/>
              <a:buChar char="•"/>
            </a:pPr>
            <a:endParaRPr lang="en-GB" b="0" i="0" dirty="0">
              <a:solidFill>
                <a:srgbClr val="D1D5DB"/>
              </a:solidFill>
              <a:effectLst/>
              <a:latin typeface="Abadi" panose="020B0604020104020204" pitchFamily="34" charset="0"/>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GB" dirty="0">
                <a:effectLst/>
              </a:rPr>
              <a:t>The size of MHR makes operations difficult - it's not so small that everyone knows each other but not large enough to work in individual departments/ entities successfully. This leads to projects occurring which could be beneficial to others work but they have no sight that it is happening.</a:t>
            </a:r>
          </a:p>
          <a:p>
            <a:pPr algn="l">
              <a:buFont typeface="Arial" panose="020B0604020202020204" pitchFamily="34" charset="0"/>
              <a:buChar char="•"/>
            </a:pPr>
            <a:endParaRPr lang="en-GB" b="0" i="0" dirty="0">
              <a:solidFill>
                <a:srgbClr val="D1D5DB"/>
              </a:solidFill>
              <a:effectLst/>
              <a:latin typeface="Abadi" panose="020B0604020104020204" pitchFamily="34" charset="0"/>
            </a:endParaRPr>
          </a:p>
          <a:p>
            <a:pPr algn="l"/>
            <a:r>
              <a:rPr lang="en-GB" b="0" i="0" dirty="0">
                <a:effectLst/>
                <a:latin typeface="Abadi" panose="020B0604020104020204" pitchFamily="34" charset="0"/>
              </a:rPr>
              <a:t>The Product Design team and the Service Desk team were independently reviewing the process of sharing knowledge articles with customers to ensure consistent content. The projects were being conducted simultaneously but without knowledge of each other. Fortunately, the teams realized the overlap and joined forces, but this collaboration could have been identified earlier if a knowledge sharing platform had been in place.</a:t>
            </a:r>
          </a:p>
          <a:p>
            <a:br>
              <a:rPr lang="en-GB" dirty="0"/>
            </a:br>
            <a:endParaRPr lang="en-GB" b="0" i="0" dirty="0">
              <a:solidFill>
                <a:srgbClr val="D1D5DB"/>
              </a:solidFill>
              <a:effectLst/>
              <a:latin typeface="Abadi" panose="020B0604020104020204" pitchFamily="34"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73856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solidFill>
                  <a:srgbClr val="D1D5DB"/>
                </a:solidFill>
                <a:effectLst/>
                <a:latin typeface="Abadi" panose="020B0604020104020204" pitchFamily="34" charset="0"/>
              </a:rPr>
              <a:t>MHR as a leading HR service provider</a:t>
            </a:r>
          </a:p>
          <a:p>
            <a:pPr algn="l">
              <a:buFont typeface="Arial" panose="020B0604020202020204" pitchFamily="34" charset="0"/>
              <a:buChar char="•"/>
            </a:pPr>
            <a:r>
              <a:rPr lang="en-GB" b="0" i="0" dirty="0">
                <a:solidFill>
                  <a:srgbClr val="D1D5DB"/>
                </a:solidFill>
                <a:effectLst/>
                <a:latin typeface="Abadi" panose="020B0604020104020204" pitchFamily="34" charset="0"/>
              </a:rPr>
              <a:t>Need for continuous product evolution and knowledge sharing across the business</a:t>
            </a:r>
          </a:p>
          <a:p>
            <a:pPr algn="l">
              <a:buFont typeface="Arial" panose="020B0604020202020204" pitchFamily="34" charset="0"/>
              <a:buChar char="•"/>
            </a:pPr>
            <a:r>
              <a:rPr lang="en-GB" b="0" i="0" dirty="0">
                <a:solidFill>
                  <a:srgbClr val="D1D5DB"/>
                </a:solidFill>
                <a:effectLst/>
                <a:latin typeface="Abadi" panose="020B0604020104020204" pitchFamily="34" charset="0"/>
              </a:rPr>
              <a:t>Existing silos causing harm to company culture and decreasing efficiency</a:t>
            </a:r>
          </a:p>
          <a:p>
            <a:pPr algn="l">
              <a:buFont typeface="Arial" panose="020B0604020202020204" pitchFamily="34" charset="0"/>
              <a:buChar char="•"/>
            </a:pPr>
            <a:r>
              <a:rPr lang="en-GB" b="0" i="0" dirty="0">
                <a:solidFill>
                  <a:srgbClr val="D1D5DB"/>
                </a:solidFill>
                <a:effectLst/>
                <a:latin typeface="Abadi" panose="020B0604020104020204" pitchFamily="34" charset="0"/>
              </a:rPr>
              <a:t>Opportunity to introduce a revolutionary way to share knowledge between departments</a:t>
            </a:r>
          </a:p>
          <a:p>
            <a:pPr algn="l">
              <a:buFont typeface="Arial" panose="020B0604020202020204" pitchFamily="34" charset="0"/>
              <a:buChar char="•"/>
            </a:pPr>
            <a:r>
              <a:rPr lang="en-GB" b="0" i="0" dirty="0">
                <a:solidFill>
                  <a:srgbClr val="D1D5DB"/>
                </a:solidFill>
                <a:effectLst/>
                <a:latin typeface="Abadi" panose="020B0604020104020204" pitchFamily="34" charset="0"/>
              </a:rPr>
              <a:t>Immediate benefits: reduced duplication of effort</a:t>
            </a:r>
          </a:p>
          <a:p>
            <a:pPr algn="l">
              <a:buFont typeface="Arial" panose="020B0604020202020204" pitchFamily="34" charset="0"/>
              <a:buChar char="•"/>
            </a:pPr>
            <a:r>
              <a:rPr lang="en-GB" b="0" i="0" dirty="0">
                <a:solidFill>
                  <a:srgbClr val="D1D5DB"/>
                </a:solidFill>
                <a:effectLst/>
                <a:latin typeface="Abadi" panose="020B0604020104020204" pitchFamily="34" charset="0"/>
              </a:rPr>
              <a:t>Long-term benefits: increased collaboration, knowledge sharing, and idea generation between departments, leading to reduced silos</a:t>
            </a:r>
          </a:p>
        </p:txBody>
      </p:sp>
    </p:spTree>
    <p:extLst>
      <p:ext uri="{BB962C8B-B14F-4D97-AF65-F5344CB8AC3E}">
        <p14:creationId xmlns:p14="http://schemas.microsoft.com/office/powerpoint/2010/main" val="2883415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3c37f648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3c37f648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GB" b="0" i="0" dirty="0">
                <a:solidFill>
                  <a:srgbClr val="D1D5DB"/>
                </a:solidFill>
                <a:effectLst/>
                <a:latin typeface="Abadi" panose="020B0604020104020204" pitchFamily="34" charset="0"/>
              </a:rPr>
              <a:t>Enabling real-time communication and knowledge sharing among departments can help to break down silos and promote better collaboration, leading to increased innovation and efficiency.</a:t>
            </a:r>
          </a:p>
          <a:p>
            <a:pPr algn="l">
              <a:buFont typeface="Arial" panose="020B0604020202020204" pitchFamily="34" charset="0"/>
              <a:buChar char="•"/>
            </a:pPr>
            <a:r>
              <a:rPr lang="en-GB" b="0" i="0" dirty="0">
                <a:solidFill>
                  <a:srgbClr val="D1D5DB"/>
                </a:solidFill>
                <a:effectLst/>
                <a:latin typeface="Abadi" panose="020B0604020104020204" pitchFamily="34" charset="0"/>
              </a:rPr>
              <a:t>A knowledge sharing platform can reduce duplication of effort and help to ensure that all departments have access to useful findings, regardless of their level of involvement in the original research or discovery.</a:t>
            </a:r>
          </a:p>
          <a:p>
            <a:pPr algn="l">
              <a:buFont typeface="Arial" panose="020B0604020202020204" pitchFamily="34" charset="0"/>
              <a:buChar char="•"/>
            </a:pPr>
            <a:r>
              <a:rPr lang="en-GB" b="0" i="0" dirty="0">
                <a:solidFill>
                  <a:srgbClr val="D1D5DB"/>
                </a:solidFill>
                <a:effectLst/>
                <a:latin typeface="Abadi" panose="020B0604020104020204" pitchFamily="34" charset="0"/>
              </a:rPr>
              <a:t>Several departments are involved in the knowledge sharing process, including Product Design, UX, Research, and Marketing, highlighting the cross-functional nature of this initiative.</a:t>
            </a:r>
          </a:p>
          <a:p>
            <a:pPr algn="l">
              <a:buFont typeface="Arial" panose="020B0604020202020204" pitchFamily="34" charset="0"/>
              <a:buChar char="•"/>
            </a:pPr>
            <a:r>
              <a:rPr lang="en-GB" b="0" i="0" dirty="0">
                <a:solidFill>
                  <a:srgbClr val="D1D5DB"/>
                </a:solidFill>
                <a:effectLst/>
                <a:latin typeface="Abadi" panose="020B0604020104020204" pitchFamily="34" charset="0"/>
              </a:rPr>
              <a:t>The types of items shared through the knowledge sharing platform include links, papers, books, videos, summaries, and analysis, representing a diverse range of knowledge sources and formats.</a:t>
            </a:r>
          </a:p>
          <a:p>
            <a:pPr algn="l">
              <a:buFont typeface="Arial" panose="020B0604020202020204" pitchFamily="34" charset="0"/>
              <a:buChar char="•"/>
            </a:pPr>
            <a:r>
              <a:rPr lang="en-GB" b="0" i="0" dirty="0">
                <a:solidFill>
                  <a:srgbClr val="D1D5DB"/>
                </a:solidFill>
                <a:effectLst/>
                <a:latin typeface="Abadi" panose="020B0604020104020204" pitchFamily="34" charset="0"/>
              </a:rPr>
              <a:t>Current ad-hoc sharing methods like email, Teams, SharePoint, OneDrive, People First communities, and Miro can be helpful, but they are not ideal for ensuring that all departments have access to the same information in a timely and efficient manner. A knowledge sharing platform can help to streamline this process and ensure that knowledge is shared more equitably and effectively.</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D1D5DB"/>
                </a:solidFill>
                <a:effectLst/>
                <a:latin typeface="Abadi" panose="020B0604020104020204" pitchFamily="34" charset="0"/>
              </a:rPr>
              <a:t>Analysis of Limitations:</a:t>
            </a:r>
          </a:p>
          <a:p>
            <a:pPr algn="l"/>
            <a:r>
              <a:rPr lang="en-GB" b="0" i="0" dirty="0">
                <a:solidFill>
                  <a:srgbClr val="D1D5DB"/>
                </a:solidFill>
                <a:effectLst/>
                <a:latin typeface="Abadi" panose="020B0604020104020204" pitchFamily="34" charset="0"/>
              </a:rPr>
              <a:t>Both Miro and Nuclino have certain limitations that need to be considered when evaluating them for knowledge management and collaboration purposes.</a:t>
            </a:r>
          </a:p>
          <a:p>
            <a:pPr algn="l"/>
            <a:r>
              <a:rPr lang="en-GB" b="0" i="0" dirty="0">
                <a:solidFill>
                  <a:srgbClr val="D1D5DB"/>
                </a:solidFill>
                <a:effectLst/>
                <a:latin typeface="Abadi" panose="020B0604020104020204" pitchFamily="34" charset="0"/>
              </a:rPr>
              <a:t>Miro:</a:t>
            </a:r>
          </a:p>
          <a:p>
            <a:pPr algn="l">
              <a:buFont typeface="Arial" panose="020B0604020202020204" pitchFamily="34" charset="0"/>
              <a:buChar char="•"/>
            </a:pPr>
            <a:r>
              <a:rPr lang="en-GB" b="0" i="0" dirty="0">
                <a:solidFill>
                  <a:srgbClr val="D1D5DB"/>
                </a:solidFill>
                <a:effectLst/>
                <a:latin typeface="Abadi" panose="020B0604020104020204" pitchFamily="34" charset="0"/>
              </a:rPr>
              <a:t>Potential for becoming unwieldy and difficult to navigate without proper management.</a:t>
            </a:r>
          </a:p>
          <a:p>
            <a:pPr algn="l">
              <a:buFont typeface="Arial" panose="020B0604020202020204" pitchFamily="34" charset="0"/>
              <a:buChar char="•"/>
            </a:pPr>
            <a:r>
              <a:rPr lang="en-GB" b="0" i="0" dirty="0">
                <a:solidFill>
                  <a:srgbClr val="D1D5DB"/>
                </a:solidFill>
                <a:effectLst/>
                <a:latin typeface="Abadi" panose="020B0604020104020204" pitchFamily="34" charset="0"/>
              </a:rPr>
              <a:t>Limited structures and templates for organizing content, which may not align with desired knowledge resource management.</a:t>
            </a:r>
          </a:p>
          <a:p>
            <a:pPr algn="l">
              <a:buFont typeface="Arial" panose="020B0604020202020204" pitchFamily="34" charset="0"/>
              <a:buChar char="•"/>
            </a:pPr>
            <a:r>
              <a:rPr lang="en-GB" b="0" i="0" dirty="0">
                <a:solidFill>
                  <a:srgbClr val="D1D5DB"/>
                </a:solidFill>
                <a:effectLst/>
                <a:latin typeface="Abadi" panose="020B0604020104020204" pitchFamily="34" charset="0"/>
              </a:rPr>
              <a:t>Lack of advanced search capabilities within the board's content, leading to time-consuming and inefficient manual navigation through multiple boards.</a:t>
            </a:r>
          </a:p>
          <a:p>
            <a:pPr algn="l"/>
            <a:r>
              <a:rPr lang="en-GB" b="0" i="0" dirty="0">
                <a:solidFill>
                  <a:srgbClr val="D1D5DB"/>
                </a:solidFill>
                <a:effectLst/>
                <a:latin typeface="Abadi" panose="020B0604020104020204" pitchFamily="34" charset="0"/>
              </a:rPr>
              <a:t>Nuclino:</a:t>
            </a:r>
          </a:p>
          <a:p>
            <a:pPr algn="l">
              <a:buFont typeface="Arial" panose="020B0604020202020204" pitchFamily="34" charset="0"/>
              <a:buChar char="•"/>
            </a:pPr>
            <a:r>
              <a:rPr lang="en-GB" b="0" i="0" dirty="0">
                <a:solidFill>
                  <a:srgbClr val="D1D5DB"/>
                </a:solidFill>
                <a:effectLst/>
                <a:latin typeface="Abadi" panose="020B0604020104020204" pitchFamily="34" charset="0"/>
              </a:rPr>
              <a:t>Operates outside the traditional business infrastructure, raising concerns about data privacy and security.</a:t>
            </a:r>
          </a:p>
          <a:p>
            <a:pPr algn="l">
              <a:buFont typeface="Arial" panose="020B0604020202020204" pitchFamily="34" charset="0"/>
              <a:buChar char="•"/>
            </a:pPr>
            <a:r>
              <a:rPr lang="en-GB" b="0" i="0" dirty="0">
                <a:solidFill>
                  <a:srgbClr val="D1D5DB"/>
                </a:solidFill>
                <a:effectLst/>
                <a:latin typeface="Abadi" panose="020B0604020104020204" pitchFamily="34" charset="0"/>
              </a:rPr>
              <a:t>Pricing structure at £4.00 per user per month can be a constraint, particularly for company-wide implementation.</a:t>
            </a:r>
          </a:p>
          <a:p>
            <a:pPr algn="l">
              <a:buFont typeface="Arial" panose="020B0604020202020204" pitchFamily="34" charset="0"/>
              <a:buChar char="•"/>
            </a:pPr>
            <a:r>
              <a:rPr lang="en-GB" b="0" i="0" dirty="0">
                <a:solidFill>
                  <a:srgbClr val="D1D5DB"/>
                </a:solidFill>
                <a:effectLst/>
                <a:latin typeface="Abadi" panose="020B0604020104020204" pitchFamily="34" charset="0"/>
              </a:rPr>
              <a:t>High implementation costs may limit access for all employees, hindering collaboration and knowledge sharing.</a:t>
            </a:r>
          </a:p>
          <a:p>
            <a:pPr algn="l"/>
            <a:r>
              <a:rPr lang="en-GB" b="0" i="0" dirty="0">
                <a:solidFill>
                  <a:srgbClr val="D1D5DB"/>
                </a:solidFill>
                <a:effectLst/>
                <a:latin typeface="Abadi" panose="020B0604020104020204" pitchFamily="34" charset="0"/>
              </a:rPr>
              <a:t>Both platforms have their limitations, but they differ in terms of the nature of their constraints. Miro's limitations primarily relate to board management and content organization, while Nuclino's limitations revolve around external infrastructure and pricing considerations. Understanding these limitations is crucial in making an informed decision about which platform aligns best with the organization's needs and requirements.</a:t>
            </a:r>
          </a:p>
          <a:p>
            <a:endParaRPr lang="en-GB" dirty="0"/>
          </a:p>
        </p:txBody>
      </p:sp>
    </p:spTree>
    <p:extLst>
      <p:ext uri="{BB962C8B-B14F-4D97-AF65-F5344CB8AC3E}">
        <p14:creationId xmlns:p14="http://schemas.microsoft.com/office/powerpoint/2010/main" val="2184840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100" dirty="0">
                <a:latin typeface="Calibri" panose="020F0502020204030204" pitchFamily="34" charset="0"/>
                <a:ea typeface="Calibri" panose="020F0502020204030204" pitchFamily="34" charset="0"/>
                <a:cs typeface="Times New Roman" panose="02020603050405020304" pitchFamily="18" charset="0"/>
              </a:rPr>
              <a:t>This new system will be built inhouse, allowing for controlled outcomes of the solution’s requirements and features. This will also enable cohesive services for employees to use and provide a cloud application allowing employees to manage, tag, and search for content. </a:t>
            </a:r>
            <a:endParaRPr lang="en-GB" sz="1100" dirty="0"/>
          </a:p>
          <a:p>
            <a:endParaRPr lang="en-GB" dirty="0"/>
          </a:p>
        </p:txBody>
      </p:sp>
    </p:spTree>
    <p:extLst>
      <p:ext uri="{BB962C8B-B14F-4D97-AF65-F5344CB8AC3E}">
        <p14:creationId xmlns:p14="http://schemas.microsoft.com/office/powerpoint/2010/main" val="364258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buFont typeface="Symbol" panose="05050102010706020507" pitchFamily="18" charset="2"/>
              <a:buChar char=""/>
            </a:pPr>
            <a:r>
              <a:rPr lang="en-GB" sz="1200" b="1" dirty="0">
                <a:effectLst/>
              </a:rPr>
              <a:t>People don’t share new knowledge</a:t>
            </a:r>
            <a:r>
              <a:rPr lang="en-GB" sz="1200" dirty="0">
                <a:effectLst/>
              </a:rPr>
              <a:t>: The repository needs to be added to regularly to ensure knowledge doesn’t stay in personal notes, OneDrive documents or within teams, therefore it needs to be accessible and easy to use. </a:t>
            </a:r>
          </a:p>
          <a:p>
            <a:pPr marL="342900" lvl="0" indent="-342900">
              <a:buFont typeface="Symbol" panose="05050102010706020507" pitchFamily="18" charset="2"/>
              <a:buChar char=""/>
            </a:pPr>
            <a:r>
              <a:rPr lang="en-GB" sz="1200" b="1" dirty="0">
                <a:effectLst/>
              </a:rPr>
              <a:t>People can’t find knowledge</a:t>
            </a:r>
            <a:r>
              <a:rPr lang="en-GB" sz="1200" dirty="0">
                <a:effectLst/>
              </a:rPr>
              <a:t>: The tool needs to have a good mechanism for searching so that discoverability of current knowledge is easy. </a:t>
            </a:r>
          </a:p>
          <a:p>
            <a:pPr marL="342900" lvl="0" indent="-342900">
              <a:buFont typeface="Symbol" panose="05050102010706020507" pitchFamily="18" charset="2"/>
              <a:buChar char=""/>
            </a:pPr>
            <a:r>
              <a:rPr lang="en-GB" sz="1200" b="1" dirty="0">
                <a:effectLst/>
              </a:rPr>
              <a:t>Knowledge needs to stay in-house</a:t>
            </a:r>
            <a:r>
              <a:rPr lang="en-GB" sz="1200" dirty="0">
                <a:effectLst/>
              </a:rPr>
              <a:t>: The tool needs to have secure access for MHR internal employees only (e.g. use of single sign on). </a:t>
            </a:r>
          </a:p>
          <a:p>
            <a:pPr marL="342900" lvl="0" indent="-342900">
              <a:spcAft>
                <a:spcPts val="800"/>
              </a:spcAft>
              <a:buFont typeface="Symbol" panose="05050102010706020507" pitchFamily="18" charset="2"/>
              <a:buChar char=""/>
            </a:pPr>
            <a:r>
              <a:rPr lang="en-GB" sz="1200" b="1" dirty="0">
                <a:effectLst/>
              </a:rPr>
              <a:t>People will want the solution to fulfil other requirements</a:t>
            </a:r>
            <a:r>
              <a:rPr lang="en-GB" sz="1200" dirty="0">
                <a:effectLst/>
              </a:rPr>
              <a:t>: When creating the solution, ensure that it doesn’t try to fulfil too wide a scope – first and foremost it is an easy-to-use repository of knowledge for MHR. </a:t>
            </a:r>
          </a:p>
          <a:p>
            <a:endParaRPr lang="en-GB" dirty="0"/>
          </a:p>
        </p:txBody>
      </p:sp>
      <p:sp>
        <p:nvSpPr>
          <p:cNvPr id="4" name="Slide Number Placeholder 3"/>
          <p:cNvSpPr>
            <a:spLocks noGrp="1"/>
          </p:cNvSpPr>
          <p:nvPr>
            <p:ph type="sldNum" sz="quarter" idx="5"/>
          </p:nvPr>
        </p:nvSpPr>
        <p:spPr/>
        <p:txBody>
          <a:bodyPr/>
          <a:lstStyle/>
          <a:p>
            <a:fld id="{F97DC217-DF71-1A49-B3EA-559F1F43B0FF}" type="slidenum">
              <a:rPr lang="en-US" smtClean="0"/>
              <a:t>17</a:t>
            </a:fld>
            <a:endParaRPr lang="en-US" dirty="0"/>
          </a:p>
        </p:txBody>
      </p:sp>
    </p:spTree>
    <p:extLst>
      <p:ext uri="{BB962C8B-B14F-4D97-AF65-F5344CB8AC3E}">
        <p14:creationId xmlns:p14="http://schemas.microsoft.com/office/powerpoint/2010/main" val="2582964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r>
              <a:rPr lang="en-GB" b="0" i="0" dirty="0">
                <a:solidFill>
                  <a:srgbClr val="374151"/>
                </a:solidFill>
                <a:effectLst/>
                <a:latin typeface="Abadi" panose="020B0604020104020204" pitchFamily="34" charset="0"/>
              </a:rPr>
            </a:br>
            <a:r>
              <a:rPr lang="en-GB" b="0" i="0" dirty="0">
                <a:solidFill>
                  <a:srgbClr val="374151"/>
                </a:solidFill>
                <a:effectLst/>
                <a:latin typeface="Abadi" panose="020B0604020104020204" pitchFamily="34" charset="0"/>
              </a:rPr>
              <a:t>Slide: Professional, Ethical, Legal, and Social Issues</a:t>
            </a:r>
          </a:p>
          <a:p>
            <a:pPr algn="l"/>
            <a:r>
              <a:rPr lang="en-GB" b="0" i="0" dirty="0">
                <a:solidFill>
                  <a:srgbClr val="374151"/>
                </a:solidFill>
                <a:effectLst/>
                <a:latin typeface="Abadi" panose="020B0604020104020204" pitchFamily="34" charset="0"/>
              </a:rPr>
              <a:t>Professional, Ethical, and Legal Issues:</a:t>
            </a:r>
          </a:p>
          <a:p>
            <a:pPr algn="l">
              <a:buFont typeface="Arial" panose="020B0604020202020204" pitchFamily="34" charset="0"/>
              <a:buChar char="•"/>
            </a:pPr>
            <a:r>
              <a:rPr lang="en-GB" b="0" i="0" dirty="0">
                <a:solidFill>
                  <a:srgbClr val="374151"/>
                </a:solidFill>
                <a:effectLst/>
                <a:latin typeface="Abadi" panose="020B0604020104020204" pitchFamily="34" charset="0"/>
              </a:rPr>
              <a:t>Integrating BCS Code of Conduct</a:t>
            </a:r>
          </a:p>
          <a:p>
            <a:pPr algn="l"/>
            <a:r>
              <a:rPr lang="en-GB" b="0" i="0" dirty="0">
                <a:solidFill>
                  <a:srgbClr val="000000"/>
                </a:solidFill>
                <a:effectLst/>
                <a:latin typeface="Abadi" panose="020B0604020104020204" pitchFamily="34" charset="0"/>
              </a:rPr>
              <a:t>Working together to address issues in your profession and in wider society, you want everyone to have access to IT. You share what you know, uphold standards and conduct yourself professionally and fairly at all times.</a:t>
            </a:r>
          </a:p>
          <a:p>
            <a:pPr algn="l"/>
            <a:r>
              <a:rPr lang="en-GB" b="1" i="0" dirty="0">
                <a:solidFill>
                  <a:srgbClr val="000000"/>
                </a:solidFill>
                <a:effectLst/>
                <a:latin typeface="Abadi" panose="020B0604020104020204" pitchFamily="34" charset="0"/>
              </a:rPr>
              <a:t>PUBLIC INTEREST</a:t>
            </a:r>
            <a:endParaRPr lang="en-GB" b="0" i="0" dirty="0">
              <a:solidFill>
                <a:srgbClr val="000000"/>
              </a:solidFill>
              <a:effectLst/>
              <a:latin typeface="Abadi" panose="020B0604020104020204" pitchFamily="34" charset="0"/>
            </a:endParaRPr>
          </a:p>
          <a:p>
            <a:pPr algn="l"/>
            <a:r>
              <a:rPr lang="en-GB" b="0" i="0" dirty="0">
                <a:solidFill>
                  <a:srgbClr val="000000"/>
                </a:solidFill>
                <a:effectLst/>
                <a:latin typeface="Abadi" panose="020B0604020104020204" pitchFamily="34" charset="0"/>
              </a:rPr>
              <a:t>You shall:</a:t>
            </a:r>
          </a:p>
          <a:p>
            <a:pPr algn="l">
              <a:buFont typeface="+mj-lt"/>
              <a:buAutoNum type="arabicPeriod"/>
            </a:pPr>
            <a:r>
              <a:rPr lang="en-GB" b="0" i="0" dirty="0">
                <a:solidFill>
                  <a:srgbClr val="000000"/>
                </a:solidFill>
                <a:effectLst/>
                <a:latin typeface="Abadi" panose="020B0604020104020204" pitchFamily="34" charset="0"/>
              </a:rPr>
              <a:t>have due regard for public health, privacy, security and wellbeing of others and the environment;</a:t>
            </a:r>
          </a:p>
          <a:p>
            <a:pPr algn="l">
              <a:buFont typeface="+mj-lt"/>
              <a:buAutoNum type="arabicPeriod"/>
            </a:pPr>
            <a:r>
              <a:rPr lang="en-GB" b="0" i="0" dirty="0">
                <a:solidFill>
                  <a:srgbClr val="000000"/>
                </a:solidFill>
                <a:effectLst/>
                <a:latin typeface="Abadi" panose="020B0604020104020204" pitchFamily="34" charset="0"/>
              </a:rPr>
              <a:t>have due regard for the legitimate rights of third parties;</a:t>
            </a:r>
          </a:p>
          <a:p>
            <a:pPr algn="l">
              <a:buFont typeface="+mj-lt"/>
              <a:buAutoNum type="arabicPeriod"/>
            </a:pPr>
            <a:r>
              <a:rPr lang="en-GB" b="0" i="0" dirty="0">
                <a:solidFill>
                  <a:srgbClr val="000000"/>
                </a:solidFill>
                <a:effectLst/>
                <a:latin typeface="Abadi" panose="020B0604020104020204" pitchFamily="34" charset="0"/>
              </a:rPr>
              <a:t>conduct your professional activities without discrimination on the grounds of sex, sexual orientation, marital status, nationality, colour, race, ethnic origin, religion, age or disability, or of any other condition or requirement;</a:t>
            </a:r>
          </a:p>
          <a:p>
            <a:pPr algn="l">
              <a:buFont typeface="+mj-lt"/>
              <a:buAutoNum type="arabicPeriod"/>
            </a:pPr>
            <a:r>
              <a:rPr lang="en-GB" b="0" i="0" dirty="0">
                <a:solidFill>
                  <a:srgbClr val="000000"/>
                </a:solidFill>
                <a:effectLst/>
                <a:latin typeface="Abadi" panose="020B0604020104020204" pitchFamily="34" charset="0"/>
              </a:rPr>
              <a:t>promote equal access to the benefits of IT and seek to promote the inclusion of all sectors in society wherever opportunities arise.</a:t>
            </a:r>
          </a:p>
          <a:p>
            <a:pPr lvl="1" algn="l">
              <a:buFont typeface="Arial" panose="020B0604020202020204" pitchFamily="34" charset="0"/>
              <a:buChar char="•"/>
            </a:pPr>
            <a:endParaRPr lang="en-GB" b="0" i="0" dirty="0">
              <a:solidFill>
                <a:srgbClr val="374151"/>
              </a:solidFill>
              <a:effectLst/>
              <a:latin typeface="Abadi" panose="020B0604020104020204" pitchFamily="34" charset="0"/>
            </a:endParaRPr>
          </a:p>
          <a:p>
            <a:pPr algn="l">
              <a:buFont typeface="Arial" panose="020B0604020202020204" pitchFamily="34" charset="0"/>
              <a:buChar char="•"/>
            </a:pPr>
            <a:r>
              <a:rPr lang="en-GB" b="0" i="0" dirty="0">
                <a:solidFill>
                  <a:srgbClr val="374151"/>
                </a:solidFill>
                <a:effectLst/>
                <a:latin typeface="Abadi" panose="020B0604020104020204" pitchFamily="34" charset="0"/>
              </a:rPr>
              <a:t>Confidentiality and data privacy</a:t>
            </a:r>
          </a:p>
          <a:p>
            <a:pPr algn="l">
              <a:buFont typeface="Arial" panose="020B0604020202020204" pitchFamily="34" charset="0"/>
              <a:buChar char="•"/>
            </a:pPr>
            <a:r>
              <a:rPr lang="en-GB" b="0" i="0" dirty="0">
                <a:solidFill>
                  <a:srgbClr val="374151"/>
                </a:solidFill>
                <a:effectLst/>
                <a:latin typeface="Abadi" panose="020B0604020104020204" pitchFamily="34" charset="0"/>
              </a:rPr>
              <a:t>Compliance with industry regulations</a:t>
            </a:r>
          </a:p>
          <a:p>
            <a:pPr algn="l">
              <a:buFont typeface="Arial" panose="020B0604020202020204" pitchFamily="34" charset="0"/>
              <a:buChar char="•"/>
            </a:pPr>
            <a:r>
              <a:rPr lang="en-GB" b="0" i="0" dirty="0">
                <a:solidFill>
                  <a:srgbClr val="374151"/>
                </a:solidFill>
                <a:effectLst/>
                <a:latin typeface="Abadi" panose="020B0604020104020204" pitchFamily="34" charset="0"/>
              </a:rPr>
              <a:t>Quality assurance and accuracy of information</a:t>
            </a:r>
          </a:p>
          <a:p>
            <a:pPr algn="l">
              <a:buFont typeface="Arial" panose="020B0604020202020204" pitchFamily="34" charset="0"/>
              <a:buChar char="•"/>
            </a:pPr>
            <a:r>
              <a:rPr lang="en-GB" b="0" i="0" dirty="0">
                <a:solidFill>
                  <a:srgbClr val="374151"/>
                </a:solidFill>
                <a:effectLst/>
                <a:latin typeface="Abadi" panose="020B0604020104020204" pitchFamily="34" charset="0"/>
              </a:rPr>
              <a:t>Intellectual property protection</a:t>
            </a:r>
          </a:p>
          <a:p>
            <a:pPr algn="l">
              <a:buFont typeface="Arial" panose="020B0604020202020204" pitchFamily="34" charset="0"/>
              <a:buChar char="•"/>
            </a:pPr>
            <a:r>
              <a:rPr lang="en-GB" b="0" i="0" dirty="0">
                <a:solidFill>
                  <a:srgbClr val="374151"/>
                </a:solidFill>
                <a:effectLst/>
                <a:latin typeface="Abadi" panose="020B0604020104020204" pitchFamily="34" charset="0"/>
              </a:rPr>
              <a:t>Ethical considerations and responsible sharing</a:t>
            </a:r>
          </a:p>
          <a:p>
            <a:pPr algn="l">
              <a:buFont typeface="Arial" panose="020B0604020202020204" pitchFamily="34" charset="0"/>
              <a:buChar char="•"/>
            </a:pPr>
            <a:r>
              <a:rPr lang="en-GB" b="0" i="0" dirty="0">
                <a:solidFill>
                  <a:srgbClr val="374151"/>
                </a:solidFill>
                <a:effectLst/>
                <a:latin typeface="Abadi" panose="020B0604020104020204" pitchFamily="34" charset="0"/>
              </a:rPr>
              <a:t>User training and awareness</a:t>
            </a:r>
          </a:p>
          <a:p>
            <a:pPr algn="l">
              <a:buFont typeface="Arial" panose="020B0604020202020204" pitchFamily="34" charset="0"/>
              <a:buChar char="•"/>
            </a:pPr>
            <a:r>
              <a:rPr lang="en-GB" b="0" i="0" dirty="0">
                <a:solidFill>
                  <a:srgbClr val="374151"/>
                </a:solidFill>
                <a:effectLst/>
                <a:latin typeface="Abadi" panose="020B0604020104020204" pitchFamily="34" charset="0"/>
              </a:rPr>
              <a:t>User accountability and responsibility</a:t>
            </a:r>
          </a:p>
          <a:p>
            <a:pPr algn="l"/>
            <a:r>
              <a:rPr lang="en-GB" b="0" i="0" dirty="0">
                <a:solidFill>
                  <a:srgbClr val="374151"/>
                </a:solidFill>
                <a:effectLst/>
                <a:latin typeface="Abadi" panose="020B0604020104020204" pitchFamily="34" charset="0"/>
              </a:rPr>
              <a:t>Social Issues:</a:t>
            </a:r>
          </a:p>
          <a:p>
            <a:pPr lvl="0">
              <a:lnSpc>
                <a:spcPct val="100000"/>
              </a:lnSpc>
            </a:pPr>
            <a:r>
              <a:rPr lang="en-GB" dirty="0"/>
              <a:t>Admins will be allowed to manage all content within the system</a:t>
            </a:r>
          </a:p>
          <a:p>
            <a:pPr lvl="0">
              <a:lnSpc>
                <a:spcPct val="100000"/>
              </a:lnSpc>
            </a:pPr>
            <a:r>
              <a:rPr lang="en-GB" dirty="0"/>
              <a:t>Admins will have a list of verified domains and users may only share information from these domains</a:t>
            </a:r>
            <a:endParaRPr lang="en-US" dirty="0"/>
          </a:p>
          <a:p>
            <a:pPr algn="l">
              <a:buFont typeface="Arial" panose="020B0604020202020204" pitchFamily="34" charset="0"/>
              <a:buChar char="•"/>
            </a:pPr>
            <a:endParaRPr lang="en-GB" b="0" i="0" dirty="0">
              <a:solidFill>
                <a:srgbClr val="374151"/>
              </a:solidFill>
              <a:effectLst/>
              <a:latin typeface="Abadi" panose="020B0604020104020204" pitchFamily="34" charset="0"/>
            </a:endParaRPr>
          </a:p>
          <a:p>
            <a:pPr algn="l"/>
            <a:endParaRPr lang="en-GB" b="0" i="0" dirty="0">
              <a:solidFill>
                <a:srgbClr val="374151"/>
              </a:solidFill>
              <a:effectLst/>
              <a:latin typeface="Abadi" panose="020B0604020104020204" pitchFamily="34" charset="0"/>
            </a:endParaRPr>
          </a:p>
          <a:p>
            <a:pPr algn="l"/>
            <a:r>
              <a:rPr lang="en-GB" b="0" i="0" dirty="0">
                <a:solidFill>
                  <a:srgbClr val="374151"/>
                </a:solidFill>
                <a:effectLst/>
                <a:latin typeface="Abadi" panose="020B0604020104020204" pitchFamily="34" charset="0"/>
              </a:rPr>
              <a:t>Legal Issues:</a:t>
            </a:r>
          </a:p>
          <a:p>
            <a:pPr algn="l">
              <a:buFont typeface="Arial" panose="020B0604020202020204" pitchFamily="34" charset="0"/>
              <a:buChar char="•"/>
            </a:pPr>
            <a:r>
              <a:rPr lang="en-GB" b="0" i="0" dirty="0">
                <a:solidFill>
                  <a:srgbClr val="374151"/>
                </a:solidFill>
                <a:effectLst/>
                <a:latin typeface="Abadi" panose="020B0604020104020204" pitchFamily="34" charset="0"/>
              </a:rPr>
              <a:t>Licensing, Intellectual Property, Data Ownership, and Source Control</a:t>
            </a:r>
          </a:p>
          <a:p>
            <a:pPr algn="l">
              <a:buFont typeface="Arial" panose="020B0604020202020204" pitchFamily="34" charset="0"/>
              <a:buChar char="•"/>
            </a:pPr>
            <a:r>
              <a:rPr lang="en-GB" b="0" i="0" dirty="0">
                <a:solidFill>
                  <a:srgbClr val="374151"/>
                </a:solidFill>
                <a:effectLst/>
                <a:latin typeface="Abadi" panose="020B0604020104020204" pitchFamily="34" charset="0"/>
              </a:rPr>
              <a:t>Licensing</a:t>
            </a:r>
          </a:p>
          <a:p>
            <a:pPr algn="l">
              <a:buFont typeface="Arial" panose="020B0604020202020204" pitchFamily="34" charset="0"/>
              <a:buChar char="•"/>
            </a:pPr>
            <a:r>
              <a:rPr lang="en-GB" b="0" i="0" dirty="0">
                <a:solidFill>
                  <a:srgbClr val="374151"/>
                </a:solidFill>
                <a:effectLst/>
                <a:latin typeface="Abadi" panose="020B0604020104020204" pitchFamily="34" charset="0"/>
              </a:rPr>
              <a:t>Intellectual Property of Content</a:t>
            </a:r>
          </a:p>
          <a:p>
            <a:pPr algn="l">
              <a:buFont typeface="Arial" panose="020B0604020202020204" pitchFamily="34" charset="0"/>
              <a:buChar char="•"/>
            </a:pPr>
            <a:r>
              <a:rPr lang="en-GB" b="0" i="0" dirty="0">
                <a:solidFill>
                  <a:srgbClr val="374151"/>
                </a:solidFill>
                <a:effectLst/>
                <a:latin typeface="Abadi" panose="020B0604020104020204" pitchFamily="34" charset="0"/>
              </a:rPr>
              <a:t>Data Ownership</a:t>
            </a:r>
          </a:p>
          <a:p>
            <a:pPr algn="l">
              <a:buFont typeface="Arial" panose="020B0604020202020204" pitchFamily="34" charset="0"/>
              <a:buChar char="•"/>
            </a:pPr>
            <a:r>
              <a:rPr lang="en-GB" b="0" i="0" dirty="0">
                <a:solidFill>
                  <a:srgbClr val="374151"/>
                </a:solidFill>
                <a:effectLst/>
                <a:latin typeface="Abadi" panose="020B0604020104020204" pitchFamily="34" charset="0"/>
              </a:rPr>
              <a:t>Source Control</a:t>
            </a:r>
          </a:p>
        </p:txBody>
      </p:sp>
    </p:spTree>
    <p:extLst>
      <p:ext uri="{BB962C8B-B14F-4D97-AF65-F5344CB8AC3E}">
        <p14:creationId xmlns:p14="http://schemas.microsoft.com/office/powerpoint/2010/main" val="16230674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182138"/>
            <a:ext cx="6726063" cy="206957"/>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3787" y="3182884"/>
            <a:ext cx="2307831" cy="207705"/>
          </a:xfrm>
          <a:prstGeom prst="rect">
            <a:avLst/>
          </a:prstGeom>
        </p:spPr>
      </p:pic>
      <p:sp>
        <p:nvSpPr>
          <p:cNvPr id="9" name="Rectangle 8"/>
          <p:cNvSpPr/>
          <p:nvPr/>
        </p:nvSpPr>
        <p:spPr bwMode="ltGray">
          <a:xfrm>
            <a:off x="0" y="1942559"/>
            <a:ext cx="6726064"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6833787" y="1942559"/>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510241" y="2050282"/>
            <a:ext cx="6108101" cy="1029803"/>
          </a:xfrm>
        </p:spPr>
        <p:txBody>
          <a:bodyPr anchor="b">
            <a:noAutofit/>
          </a:bodyPr>
          <a:lstStyle>
            <a:lvl1pPr algn="r">
              <a:defRPr sz="4050"/>
            </a:lvl1pPr>
          </a:lstStyle>
          <a:p>
            <a:r>
              <a:rPr lang="en-US"/>
              <a:t>Click to edit Master title style</a:t>
            </a:r>
            <a:endParaRPr lang="en-US" dirty="0"/>
          </a:p>
        </p:txBody>
      </p:sp>
      <p:sp>
        <p:nvSpPr>
          <p:cNvPr id="3" name="Subtitle 2"/>
          <p:cNvSpPr>
            <a:spLocks noGrp="1"/>
          </p:cNvSpPr>
          <p:nvPr>
            <p:ph type="subTitle" idx="1"/>
          </p:nvPr>
        </p:nvSpPr>
        <p:spPr>
          <a:xfrm>
            <a:off x="510241" y="3295530"/>
            <a:ext cx="6108101" cy="838265"/>
          </a:xfrm>
        </p:spPr>
        <p:txBody>
          <a:bodyPr>
            <a:normAutofit/>
          </a:bodyPr>
          <a:lstStyle>
            <a:lvl1pPr marL="0" indent="0" algn="r">
              <a:buNone/>
              <a:defRPr sz="15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6/13/2023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6941510" y="2062753"/>
            <a:ext cx="878916" cy="101733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74452530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0" name="Rectangle 9"/>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2" y="3533713"/>
            <a:ext cx="7210394" cy="339788"/>
          </a:xfrm>
        </p:spPr>
        <p:txBody>
          <a:bodyPr anchor="b">
            <a:normAutofit/>
          </a:bodyPr>
          <a:lstStyle>
            <a:lvl1pPr>
              <a:defRPr sz="1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0242" y="457198"/>
            <a:ext cx="7210394" cy="2692181"/>
          </a:xfrm>
          <a:noFill/>
          <a:ln>
            <a:noFill/>
          </a:ln>
          <a:effectLst>
            <a:outerShdw blurRad="76200" dist="63500" dir="5040000" algn="tl" rotWithShape="0">
              <a:srgbClr val="000000">
                <a:alpha val="41000"/>
              </a:srgb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0239" y="3877188"/>
            <a:ext cx="7210397" cy="46722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3482"/>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422152296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0" name="Rectangle 9"/>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1" y="457198"/>
            <a:ext cx="7210394" cy="2694563"/>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510242" y="3533712"/>
            <a:ext cx="7210394" cy="818092"/>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3712"/>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62296832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4" name="Rectangle 13"/>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92" y="457199"/>
            <a:ext cx="6539158" cy="2277046"/>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051717" y="2740034"/>
            <a:ext cx="6117434" cy="411726"/>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510242" y="3533712"/>
            <a:ext cx="7210394" cy="818092"/>
          </a:xfrm>
        </p:spPr>
        <p:txBody>
          <a:bodyPr anchor="ct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2444"/>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
        <p:nvSpPr>
          <p:cNvPr id="16" name="TextBox 15"/>
          <p:cNvSpPr txBox="1"/>
          <p:nvPr/>
        </p:nvSpPr>
        <p:spPr>
          <a:xfrm>
            <a:off x="437679" y="561087"/>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5400" dirty="0">
                <a:solidFill>
                  <a:schemeClr val="tx1"/>
                </a:solidFill>
                <a:effectLst/>
              </a:rPr>
              <a:t>“</a:t>
            </a:r>
          </a:p>
        </p:txBody>
      </p:sp>
      <p:sp>
        <p:nvSpPr>
          <p:cNvPr id="17" name="TextBox 16"/>
          <p:cNvSpPr txBox="1"/>
          <p:nvPr/>
        </p:nvSpPr>
        <p:spPr>
          <a:xfrm>
            <a:off x="7247107" y="227514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5400" dirty="0">
                <a:solidFill>
                  <a:schemeClr val="tx1"/>
                </a:solidFill>
                <a:effectLst/>
              </a:rPr>
              <a:t>”</a:t>
            </a:r>
          </a:p>
        </p:txBody>
      </p:sp>
    </p:spTree>
    <p:extLst>
      <p:ext uri="{BB962C8B-B14F-4D97-AF65-F5344CB8AC3E}">
        <p14:creationId xmlns:p14="http://schemas.microsoft.com/office/powerpoint/2010/main" val="169652344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1" name="Rectangle 10"/>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39" y="3533712"/>
            <a:ext cx="7210397" cy="441401"/>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510240" y="3975112"/>
            <a:ext cx="7210397" cy="376691"/>
          </a:xfrm>
        </p:spPr>
        <p:txBody>
          <a:bodyPr anchor="t"/>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2444"/>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3152280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6" name="Rectangle 15"/>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501917" y="564921"/>
            <a:ext cx="7218720" cy="810704"/>
          </a:xfrm>
        </p:spPr>
        <p:txBody>
          <a:bodyPr/>
          <a:lstStyle/>
          <a:p>
            <a:r>
              <a:rPr lang="en-US"/>
              <a:t>Click to edit Master title style</a:t>
            </a:r>
            <a:endParaRPr lang="en-US" dirty="0"/>
          </a:p>
        </p:txBody>
      </p:sp>
      <p:sp>
        <p:nvSpPr>
          <p:cNvPr id="7" name="Text Placeholder 2"/>
          <p:cNvSpPr>
            <a:spLocks noGrp="1"/>
          </p:cNvSpPr>
          <p:nvPr>
            <p:ph type="body" idx="1"/>
          </p:nvPr>
        </p:nvSpPr>
        <p:spPr>
          <a:xfrm>
            <a:off x="495709" y="1752655"/>
            <a:ext cx="2302526"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510241" y="2267005"/>
            <a:ext cx="2287277"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2967019" y="1752655"/>
            <a:ext cx="2297430"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2959103" y="2267005"/>
            <a:ext cx="2297430"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418117" y="1752655"/>
            <a:ext cx="230251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418117" y="2267005"/>
            <a:ext cx="2302519"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6/13/2023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9644511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7" name="Rectangle 16"/>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510242" y="564921"/>
            <a:ext cx="7210395" cy="810704"/>
          </a:xfrm>
        </p:spPr>
        <p:txBody>
          <a:bodyPr/>
          <a:lstStyle/>
          <a:p>
            <a:r>
              <a:rPr lang="en-US"/>
              <a:t>Click to edit Master title style</a:t>
            </a:r>
            <a:endParaRPr lang="en-US" dirty="0"/>
          </a:p>
        </p:txBody>
      </p:sp>
      <p:sp>
        <p:nvSpPr>
          <p:cNvPr id="19" name="Text Placeholder 2"/>
          <p:cNvSpPr>
            <a:spLocks noGrp="1"/>
          </p:cNvSpPr>
          <p:nvPr>
            <p:ph type="body" idx="1"/>
          </p:nvPr>
        </p:nvSpPr>
        <p:spPr>
          <a:xfrm>
            <a:off x="510239" y="3223127"/>
            <a:ext cx="228727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510239" y="1752655"/>
            <a:ext cx="2287279"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510239" y="3655324"/>
            <a:ext cx="2287279"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2959103" y="3223127"/>
            <a:ext cx="2297430"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2959103" y="1752655"/>
            <a:ext cx="2297430"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2958088" y="3655323"/>
            <a:ext cx="2300473"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423009" y="3223127"/>
            <a:ext cx="229762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423008" y="1752655"/>
            <a:ext cx="2297629"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422915" y="3655321"/>
            <a:ext cx="2300672"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6/13/2023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97691933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9" name="Rectangle 8"/>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6/13/2023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64200015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6087155" y="1402046"/>
            <a:ext cx="3830241"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7401152" y="4029302"/>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7596923" y="457198"/>
            <a:ext cx="805352" cy="326532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0241" y="457198"/>
            <a:ext cx="6652503" cy="39949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105344" y="4452141"/>
            <a:ext cx="2057400" cy="273844"/>
          </a:xfrm>
        </p:spPr>
        <p:txBody>
          <a:bodyPr/>
          <a:lstStyle/>
          <a:p>
            <a:fld id="{6178E61D-D431-422C-9764-11DAFE33AB63}" type="datetimeFigureOut">
              <a:rPr lang="en-US" dirty="0"/>
              <a:t>6/13/2023</a:t>
            </a:fld>
            <a:endParaRPr lang="en-US" dirty="0"/>
          </a:p>
        </p:txBody>
      </p:sp>
      <p:sp>
        <p:nvSpPr>
          <p:cNvPr id="5" name="Footer Placeholder 4"/>
          <p:cNvSpPr>
            <a:spLocks noGrp="1"/>
          </p:cNvSpPr>
          <p:nvPr>
            <p:ph type="ftr" sz="quarter" idx="11"/>
          </p:nvPr>
        </p:nvSpPr>
        <p:spPr>
          <a:xfrm>
            <a:off x="510241" y="4452141"/>
            <a:ext cx="4595104" cy="273844"/>
          </a:xfrm>
        </p:spPr>
        <p:txBody>
          <a:bodyPr/>
          <a:lstStyle/>
          <a:p>
            <a:endParaRPr lang="en-US" dirty="0"/>
          </a:p>
        </p:txBody>
      </p:sp>
      <p:sp>
        <p:nvSpPr>
          <p:cNvPr id="6" name="Slide Number Placeholder 5"/>
          <p:cNvSpPr>
            <a:spLocks noGrp="1"/>
          </p:cNvSpPr>
          <p:nvPr>
            <p:ph type="sldNum" sz="quarter" idx="12"/>
          </p:nvPr>
        </p:nvSpPr>
        <p:spPr>
          <a:xfrm>
            <a:off x="7573163" y="4048975"/>
            <a:ext cx="865613" cy="818092"/>
          </a:xfrm>
        </p:spPr>
        <p:txBody>
          <a:bodyPr anchor="t"/>
          <a:lstStyle>
            <a:lvl1pPr algn="ct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30485263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1"/>
        <p:cNvGrpSpPr/>
        <p:nvPr/>
      </p:nvGrpSpPr>
      <p:grpSpPr>
        <a:xfrm>
          <a:off x="0" y="0"/>
          <a:ext cx="0" cy="0"/>
          <a:chOff x="0" y="0"/>
          <a:chExt cx="0" cy="0"/>
        </a:xfrm>
      </p:grpSpPr>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882131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349041" y="1263254"/>
            <a:ext cx="6445919" cy="2107845"/>
          </a:xfrm>
        </p:spPr>
        <p:txBody>
          <a:bodyPr>
            <a:noAutofit/>
          </a:bodyPr>
          <a:lstStyle>
            <a:lvl1pPr algn="ctr">
              <a:lnSpc>
                <a:spcPct val="100000"/>
              </a:lnSpc>
              <a:defRPr sz="345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285750" y="389554"/>
            <a:ext cx="1023223" cy="820891"/>
          </a:xfrm>
        </p:spPr>
        <p:txBody>
          <a:bodyPr>
            <a:noAutofit/>
          </a:bodyPr>
          <a:lstStyle>
            <a:lvl1pPr marL="0" indent="0" algn="ctr">
              <a:buNone/>
              <a:defRPr sz="17925" b="1">
                <a:solidFill>
                  <a:schemeClr val="accent1">
                    <a:lumMod val="75000"/>
                  </a:schemeClr>
                </a:solidFill>
                <a:latin typeface="Tenorite" pitchFamily="2" charset="0"/>
              </a:defRPr>
            </a:lvl1pPr>
            <a:lvl2pPr marL="342900" indent="0">
              <a:buNone/>
              <a:defRPr b="1">
                <a:solidFill>
                  <a:schemeClr val="bg1"/>
                </a:solidFill>
                <a:latin typeface="Tenorite" pitchFamily="2" charset="0"/>
              </a:defRPr>
            </a:lvl2pPr>
            <a:lvl3pPr marL="685800" indent="0">
              <a:buNone/>
              <a:defRPr b="1">
                <a:solidFill>
                  <a:schemeClr val="bg1"/>
                </a:solidFill>
                <a:latin typeface="Tenorite" pitchFamily="2" charset="0"/>
              </a:defRPr>
            </a:lvl3pPr>
            <a:lvl4pPr marL="1028700" indent="0">
              <a:buNone/>
              <a:defRPr b="1">
                <a:solidFill>
                  <a:schemeClr val="bg1"/>
                </a:solidFill>
                <a:latin typeface="Tenorite" pitchFamily="2" charset="0"/>
              </a:defRPr>
            </a:lvl4pPr>
            <a:lvl5pPr marL="13716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5161360" y="3370660"/>
            <a:ext cx="2633663" cy="509588"/>
          </a:xfrm>
        </p:spPr>
        <p:txBody>
          <a:bodyPr>
            <a:noAutofit/>
          </a:bodyPr>
          <a:lstStyle>
            <a:lvl1pPr marL="0" indent="0" algn="r">
              <a:buNone/>
              <a:defRPr sz="1500">
                <a:solidFill>
                  <a:schemeClr val="bg1"/>
                </a:solidFill>
                <a:latin typeface="+mn-lt"/>
              </a:defRPr>
            </a:lvl1pPr>
            <a:lvl2pPr marL="342900" indent="0" algn="r">
              <a:buNone/>
              <a:defRPr sz="1350">
                <a:solidFill>
                  <a:schemeClr val="bg1"/>
                </a:solidFill>
                <a:latin typeface="Tenorite" pitchFamily="2" charset="0"/>
              </a:defRPr>
            </a:lvl2pPr>
            <a:lvl3pPr marL="685800" indent="0" algn="r">
              <a:buNone/>
              <a:defRPr sz="1200">
                <a:solidFill>
                  <a:schemeClr val="bg1"/>
                </a:solidFill>
                <a:latin typeface="Tenorite" pitchFamily="2" charset="0"/>
              </a:defRPr>
            </a:lvl3pPr>
            <a:lvl4pPr marL="1028700" indent="0" algn="r">
              <a:buNone/>
              <a:defRPr sz="1050">
                <a:solidFill>
                  <a:schemeClr val="bg1"/>
                </a:solidFill>
                <a:latin typeface="Tenorite" pitchFamily="2" charset="0"/>
              </a:defRPr>
            </a:lvl4pPr>
            <a:lvl5pPr marL="1371600" indent="0" algn="r">
              <a:buNone/>
              <a:defRPr sz="105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7956828" y="2549769"/>
            <a:ext cx="1023223" cy="820891"/>
          </a:xfrm>
        </p:spPr>
        <p:txBody>
          <a:bodyPr>
            <a:noAutofit/>
          </a:bodyPr>
          <a:lstStyle>
            <a:lvl1pPr marL="0" indent="0" algn="ctr">
              <a:buNone/>
              <a:defRPr sz="17925" b="1">
                <a:solidFill>
                  <a:schemeClr val="accent1">
                    <a:lumMod val="75000"/>
                  </a:schemeClr>
                </a:solidFill>
                <a:latin typeface="Tenorite" pitchFamily="2" charset="0"/>
              </a:defRPr>
            </a:lvl1pPr>
            <a:lvl2pPr marL="342900" indent="0">
              <a:buNone/>
              <a:defRPr b="1">
                <a:solidFill>
                  <a:schemeClr val="bg1"/>
                </a:solidFill>
                <a:latin typeface="Tenorite" pitchFamily="2" charset="0"/>
              </a:defRPr>
            </a:lvl2pPr>
            <a:lvl3pPr marL="685800" indent="0">
              <a:buNone/>
              <a:defRPr b="1">
                <a:solidFill>
                  <a:schemeClr val="bg1"/>
                </a:solidFill>
                <a:latin typeface="Tenorite" pitchFamily="2" charset="0"/>
              </a:defRPr>
            </a:lvl3pPr>
            <a:lvl4pPr marL="1028700" indent="0">
              <a:buNone/>
              <a:defRPr b="1">
                <a:solidFill>
                  <a:schemeClr val="bg1"/>
                </a:solidFill>
                <a:latin typeface="Tenorite" pitchFamily="2" charset="0"/>
              </a:defRPr>
            </a:lvl4pPr>
            <a:lvl5pPr marL="13716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6/13/2023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27054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7" name="Rectangle 16"/>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6/13/2023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00667310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75620" y="285750"/>
            <a:ext cx="7334387" cy="994172"/>
          </a:xfrm>
        </p:spPr>
        <p:txBody>
          <a:bodyPr anchor="b">
            <a:noAutofit/>
          </a:bodyPr>
          <a:lstStyle>
            <a:lvl1pPr>
              <a:defRPr sz="36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75620" y="1896153"/>
            <a:ext cx="3497580" cy="2121460"/>
          </a:xfrm>
        </p:spPr>
        <p:txBody>
          <a:bodyPr>
            <a:noAutofit/>
          </a:bodyPr>
          <a:lstStyle>
            <a:lvl1pPr marL="0" indent="0">
              <a:buNone/>
              <a:defRPr sz="1500">
                <a:latin typeface="+mn-lt"/>
              </a:defRPr>
            </a:lvl1pPr>
            <a:lvl2pPr marL="342900" indent="0">
              <a:buNone/>
              <a:defRPr sz="1350">
                <a:latin typeface="+mn-lt"/>
              </a:defRPr>
            </a:lvl2pPr>
            <a:lvl3pPr marL="685800" indent="0">
              <a:buNone/>
              <a:defRPr sz="1200">
                <a:latin typeface="+mn-lt"/>
              </a:defRPr>
            </a:lvl3pPr>
            <a:lvl4pPr marL="1028700" indent="0">
              <a:buNone/>
              <a:defRPr sz="1050">
                <a:latin typeface="+mn-lt"/>
              </a:defRPr>
            </a:lvl4pPr>
            <a:lvl5pPr marL="1371600" indent="0">
              <a:buNone/>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6435672" y="1"/>
            <a:ext cx="2708328" cy="270832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6435672" y="2435172"/>
            <a:ext cx="2708328" cy="270832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700392" cy="700392"/>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6061569" y="4193178"/>
            <a:ext cx="1179285" cy="950323"/>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285750" y="4767263"/>
            <a:ext cx="2057400" cy="273844"/>
          </a:xfrm>
          <a:prstGeom prst="rect">
            <a:avLst/>
          </a:prstGeom>
        </p:spPr>
        <p:txBody>
          <a:bodyPr vert="horz" lIns="91440" tIns="45720" rIns="91440" bIns="45720" rtlCol="0" anchor="ctr">
            <a:noAutofit/>
          </a:bodyPr>
          <a:lstStyle>
            <a:lvl1pPr algn="l">
              <a:defRPr sz="900">
                <a:solidFill>
                  <a:schemeClr val="accent3"/>
                </a:solidFill>
                <a:latin typeface="+mn-lt"/>
              </a:defRPr>
            </a:lvl1pPr>
          </a:lstStyle>
          <a:p>
            <a:fld id="{C1583C39-01BF-7F43-854C-FBB4E9AB6B0C}" type="datetime1">
              <a:rPr lang="en-US" smtClean="0"/>
              <a:pPr/>
              <a:t>6/13/2023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noAutofit/>
          </a:bodyPr>
          <a:lstStyle>
            <a:lvl1pPr algn="ctr">
              <a:defRPr sz="9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7614958" y="4767263"/>
            <a:ext cx="1243292" cy="273844"/>
          </a:xfrm>
          <a:prstGeom prst="rect">
            <a:avLst/>
          </a:prstGeom>
        </p:spPr>
        <p:txBody>
          <a:bodyPr vert="horz" lIns="91440" tIns="45720" rIns="91440" bIns="45720" rtlCol="0" anchor="ctr">
            <a:noAutofit/>
          </a:bodyPr>
          <a:lstStyle>
            <a:lvl1pPr algn="r">
              <a:defRPr sz="9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712426" y="1896153"/>
            <a:ext cx="3497580" cy="2121460"/>
          </a:xfrm>
        </p:spPr>
        <p:txBody>
          <a:bodyPr>
            <a:noAutofit/>
          </a:bodyPr>
          <a:lstStyle>
            <a:lvl1pPr marL="0" indent="0">
              <a:buNone/>
              <a:defRPr sz="1500">
                <a:latin typeface="+mn-lt"/>
              </a:defRPr>
            </a:lvl1pPr>
            <a:lvl2pPr marL="342900" indent="0">
              <a:buNone/>
              <a:defRPr sz="1350">
                <a:latin typeface="+mn-lt"/>
              </a:defRPr>
            </a:lvl2pPr>
            <a:lvl3pPr marL="685800" indent="0">
              <a:buNone/>
              <a:defRPr sz="1200">
                <a:latin typeface="+mn-lt"/>
              </a:defRPr>
            </a:lvl3pPr>
            <a:lvl4pPr marL="1028700" indent="0">
              <a:buNone/>
              <a:defRPr sz="1050">
                <a:latin typeface="+mn-lt"/>
              </a:defRPr>
            </a:lvl4pPr>
            <a:lvl5pPr marL="1371600" indent="0">
              <a:buNone/>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875620" y="1504267"/>
            <a:ext cx="3497580" cy="391886"/>
          </a:xfrm>
        </p:spPr>
        <p:txBody>
          <a:bodyPr>
            <a:noAutofit/>
          </a:bodyPr>
          <a:lstStyle>
            <a:lvl1pPr marL="0" indent="0">
              <a:buNone/>
              <a:defRPr sz="1800" b="1">
                <a:latin typeface="+mj-lt"/>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712426" y="1504267"/>
            <a:ext cx="3497580" cy="391886"/>
          </a:xfrm>
        </p:spPr>
        <p:txBody>
          <a:bodyPr>
            <a:noAutofit/>
          </a:bodyPr>
          <a:lstStyle>
            <a:lvl1pPr marL="0" indent="0">
              <a:buNone/>
              <a:defRPr sz="1800" b="1">
                <a:latin typeface="+mj-lt"/>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3583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065180"/>
            <a:ext cx="7828359" cy="240873"/>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68" y="3065926"/>
            <a:ext cx="1202248" cy="108203"/>
          </a:xfrm>
          <a:prstGeom prst="rect">
            <a:avLst/>
          </a:prstGeom>
        </p:spPr>
      </p:pic>
      <p:sp>
        <p:nvSpPr>
          <p:cNvPr id="9" name="Rectangle 8"/>
          <p:cNvSpPr/>
          <p:nvPr/>
        </p:nvSpPr>
        <p:spPr bwMode="ltGray">
          <a:xfrm>
            <a:off x="-2" y="20447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7939369" y="20447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2" y="2152421"/>
            <a:ext cx="7210395" cy="818091"/>
          </a:xfrm>
        </p:spPr>
        <p:txBody>
          <a:bodyPr anchor="ctr">
            <a:normAutofit/>
          </a:bodyPr>
          <a:lstStyle>
            <a:lvl1pPr algn="r">
              <a:defRPr sz="2700"/>
            </a:lvl1pPr>
          </a:lstStyle>
          <a:p>
            <a:r>
              <a:rPr lang="en-US"/>
              <a:t>Click to edit Master title style</a:t>
            </a:r>
            <a:endParaRPr lang="en-US" dirty="0"/>
          </a:p>
        </p:txBody>
      </p:sp>
      <p:sp>
        <p:nvSpPr>
          <p:cNvPr id="3" name="Text Placeholder 2"/>
          <p:cNvSpPr>
            <a:spLocks noGrp="1"/>
          </p:cNvSpPr>
          <p:nvPr>
            <p:ph type="body" idx="1"/>
          </p:nvPr>
        </p:nvSpPr>
        <p:spPr>
          <a:xfrm>
            <a:off x="510242" y="3174129"/>
            <a:ext cx="7210395" cy="1278013"/>
          </a:xfrm>
        </p:spPr>
        <p:txBody>
          <a:bodyPr>
            <a:normAutofit/>
          </a:bodyPr>
          <a:lstStyle>
            <a:lvl1pPr marL="0" indent="0" algn="r">
              <a:buNone/>
              <a:defRPr sz="15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6/13/2023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47092" y="2152422"/>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37195094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0240" y="1752655"/>
            <a:ext cx="3523769" cy="2699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195592" y="1752655"/>
            <a:ext cx="3525044" cy="2699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24470251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2" name="Rectangle 11"/>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0" y="564922"/>
            <a:ext cx="7210397" cy="8107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79763" y="1752655"/>
            <a:ext cx="3354245" cy="519851"/>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10242" y="2272507"/>
            <a:ext cx="3523766" cy="21796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365116" y="1752655"/>
            <a:ext cx="3355521" cy="519057"/>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195593" y="2272507"/>
            <a:ext cx="3525044" cy="21796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6/13/2023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67355207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8" name="Rectangle 7"/>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6/13/2023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79079267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6" name="Rectangle 5"/>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6/13/2023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885338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1" y="564920"/>
            <a:ext cx="7210394" cy="810705"/>
          </a:xfrm>
        </p:spPr>
        <p:txBody>
          <a:bodyPr anchor="ctr">
            <a:normAutofit/>
          </a:bodyPr>
          <a:lstStyle>
            <a:lvl1pPr>
              <a:defRPr sz="2700"/>
            </a:lvl1pPr>
          </a:lstStyle>
          <a:p>
            <a:r>
              <a:rPr lang="en-US"/>
              <a:t>Click to edit Master title style</a:t>
            </a:r>
            <a:endParaRPr lang="en-US" dirty="0"/>
          </a:p>
        </p:txBody>
      </p:sp>
      <p:sp>
        <p:nvSpPr>
          <p:cNvPr id="3" name="Content Placeholder 2"/>
          <p:cNvSpPr>
            <a:spLocks noGrp="1"/>
          </p:cNvSpPr>
          <p:nvPr>
            <p:ph idx="1"/>
          </p:nvPr>
        </p:nvSpPr>
        <p:spPr>
          <a:xfrm>
            <a:off x="3514385" y="1752655"/>
            <a:ext cx="4206252" cy="26994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10241" y="1752654"/>
            <a:ext cx="2842559" cy="2699488"/>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52642281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3" y="564921"/>
            <a:ext cx="7210393" cy="810704"/>
          </a:xfrm>
        </p:spPr>
        <p:txBody>
          <a:bodyPr anchor="ctr">
            <a:normAutofit/>
          </a:bodyPr>
          <a:lstStyle>
            <a:lvl1pPr>
              <a:defRPr sz="27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651250" y="1752656"/>
            <a:ext cx="4069387" cy="2699484"/>
          </a:xfrm>
          <a:noFill/>
          <a:ln>
            <a:noFill/>
          </a:ln>
          <a:effectLst>
            <a:outerShdw blurRad="76200" dist="63500" dir="5040000" algn="tl" rotWithShape="0">
              <a:srgbClr val="000000">
                <a:alpha val="41000"/>
              </a:srgb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0242" y="1752655"/>
            <a:ext cx="2907192" cy="2699486"/>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62804186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2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Placeholder 1"/>
          <p:cNvSpPr>
            <a:spLocks noGrp="1"/>
          </p:cNvSpPr>
          <p:nvPr>
            <p:ph type="title"/>
          </p:nvPr>
        </p:nvSpPr>
        <p:spPr>
          <a:xfrm>
            <a:off x="510241" y="564921"/>
            <a:ext cx="7210396" cy="81070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10241" y="1752655"/>
            <a:ext cx="7210396" cy="26994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63236" y="4452141"/>
            <a:ext cx="2057400" cy="273844"/>
          </a:xfrm>
          <a:prstGeom prst="rect">
            <a:avLst/>
          </a:prstGeom>
        </p:spPr>
        <p:txBody>
          <a:bodyPr vert="horz" lIns="91440" tIns="45720" rIns="91440" bIns="45720" rtlCol="0" anchor="ctr"/>
          <a:lstStyle>
            <a:lvl1pPr algn="r">
              <a:defRPr sz="788">
                <a:solidFill>
                  <a:schemeClr val="tx1">
                    <a:tint val="75000"/>
                  </a:schemeClr>
                </a:solidFill>
              </a:defRPr>
            </a:lvl1pPr>
          </a:lstStyle>
          <a:p>
            <a:fld id="{9D6E9DEC-419B-4CC5-A080-3B06BD5A8291}" type="datetimeFigureOut">
              <a:rPr lang="en-US" dirty="0"/>
              <a:t>6/13/2023</a:t>
            </a:fld>
            <a:endParaRPr lang="en-US" dirty="0"/>
          </a:p>
        </p:txBody>
      </p:sp>
      <p:sp>
        <p:nvSpPr>
          <p:cNvPr id="5" name="Footer Placeholder 4"/>
          <p:cNvSpPr>
            <a:spLocks noGrp="1"/>
          </p:cNvSpPr>
          <p:nvPr>
            <p:ph type="ftr" sz="quarter" idx="3"/>
          </p:nvPr>
        </p:nvSpPr>
        <p:spPr>
          <a:xfrm>
            <a:off x="510241" y="4452141"/>
            <a:ext cx="5152995" cy="273844"/>
          </a:xfrm>
          <a:prstGeom prst="rect">
            <a:avLst/>
          </a:prstGeom>
        </p:spPr>
        <p:txBody>
          <a:bodyPr vert="horz" lIns="91440" tIns="45720" rIns="91440" bIns="45720" rtlCol="0" anchor="ctr"/>
          <a:lstStyle>
            <a:lvl1pPr algn="l">
              <a:defRPr sz="788">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047092" y="564921"/>
            <a:ext cx="865613" cy="818092"/>
          </a:xfrm>
          <a:prstGeom prst="rect">
            <a:avLst/>
          </a:prstGeom>
        </p:spPr>
        <p:txBody>
          <a:bodyPr vert="horz" lIns="91440" tIns="45720" rIns="91440" bIns="45720" rtlCol="0" anchor="ctr"/>
          <a:lstStyle>
            <a:lvl1pPr algn="l">
              <a:defRPr sz="27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47765859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hf sldNum="0" hdr="0" ftr="0" dt="0"/>
  <p:txStyles>
    <p:titleStyle>
      <a:lvl1pPr algn="l" defTabSz="685800" rtl="0" eaLnBrk="1" latinLnBrk="0" hangingPunct="1">
        <a:lnSpc>
          <a:spcPct val="90000"/>
        </a:lnSpc>
        <a:spcBef>
          <a:spcPct val="0"/>
        </a:spcBef>
        <a:buNone/>
        <a:defRPr sz="27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26.png"/><Relationship Id="rId7" Type="http://schemas.openxmlformats.org/officeDocument/2006/relationships/diagramColors" Target="../diagrams/colors4.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67.jpe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7.jpe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8" Type="http://schemas.openxmlformats.org/officeDocument/2006/relationships/diagramColors" Target="../diagrams/colors7.xml"/><Relationship Id="rId3" Type="http://schemas.openxmlformats.org/officeDocument/2006/relationships/image" Target="../media/image2.png"/><Relationship Id="rId7" Type="http://schemas.openxmlformats.org/officeDocument/2006/relationships/diagramQuickStyle" Target="../diagrams/quickStyle7.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Layout" Target="../diagrams/layout7.xml"/><Relationship Id="rId5" Type="http://schemas.openxmlformats.org/officeDocument/2006/relationships/diagramData" Target="../diagrams/data7.xml"/><Relationship Id="rId4" Type="http://schemas.openxmlformats.org/officeDocument/2006/relationships/image" Target="../media/image3.png"/><Relationship Id="rId9" Type="http://schemas.microsoft.com/office/2007/relationships/diagramDrawing" Target="../diagrams/drawing7.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0.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4.png"/><Relationship Id="rId4" Type="http://schemas.openxmlformats.org/officeDocument/2006/relationships/notesSlide" Target="../notesSlides/notesSlide10.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87.jpe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91.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microsoft.com/office/2007/relationships/diagramDrawing" Target="../diagrams/drawing12.xml"/><Relationship Id="rId3" Type="http://schemas.openxmlformats.org/officeDocument/2006/relationships/image" Target="../media/image2.png"/><Relationship Id="rId7" Type="http://schemas.openxmlformats.org/officeDocument/2006/relationships/diagramColors" Target="../diagrams/colors1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2.xml"/><Relationship Id="rId5" Type="http://schemas.openxmlformats.org/officeDocument/2006/relationships/diagramLayout" Target="../diagrams/layout12.xml"/><Relationship Id="rId4" Type="http://schemas.openxmlformats.org/officeDocument/2006/relationships/diagramData" Target="../diagrams/data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96.jpe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98.png"/><Relationship Id="rId4" Type="http://schemas.openxmlformats.org/officeDocument/2006/relationships/image" Target="../media/image97.png"/></Relationships>
</file>

<file path=ppt/slides/_rels/slide32.xml.rels><?xml version="1.0" encoding="UTF-8" standalone="yes"?>
<Relationships xmlns="http://schemas.openxmlformats.org/package/2006/relationships"><Relationship Id="rId8" Type="http://schemas.openxmlformats.org/officeDocument/2006/relationships/diagramColors" Target="../diagrams/colors13.xml"/><Relationship Id="rId3" Type="http://schemas.openxmlformats.org/officeDocument/2006/relationships/image" Target="../media/image5.png"/><Relationship Id="rId7" Type="http://schemas.openxmlformats.org/officeDocument/2006/relationships/diagramQuickStyle" Target="../diagrams/quickStyle1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Layout" Target="../diagrams/layout13.xml"/><Relationship Id="rId5" Type="http://schemas.openxmlformats.org/officeDocument/2006/relationships/diagramData" Target="../diagrams/data13.xml"/><Relationship Id="rId4" Type="http://schemas.openxmlformats.org/officeDocument/2006/relationships/image" Target="../media/image6.png"/><Relationship Id="rId9" Type="http://schemas.microsoft.com/office/2007/relationships/diagramDrawing" Target="../diagrams/drawing13.xml"/></Relationships>
</file>

<file path=ppt/slides/_rels/slide33.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8" Type="http://schemas.openxmlformats.org/officeDocument/2006/relationships/diagramColors" Target="../diagrams/colors14.xml"/><Relationship Id="rId3" Type="http://schemas.openxmlformats.org/officeDocument/2006/relationships/image" Target="../media/image5.png"/><Relationship Id="rId7" Type="http://schemas.openxmlformats.org/officeDocument/2006/relationships/diagramQuickStyle" Target="../diagrams/quickStyle14.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Layout" Target="../diagrams/layout14.xml"/><Relationship Id="rId5" Type="http://schemas.openxmlformats.org/officeDocument/2006/relationships/diagramData" Target="../diagrams/data14.xml"/><Relationship Id="rId4" Type="http://schemas.openxmlformats.org/officeDocument/2006/relationships/image" Target="../media/image6.png"/><Relationship Id="rId9" Type="http://schemas.microsoft.com/office/2007/relationships/diagramDrawing" Target="../diagrams/drawing14.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00.png"/></Relationships>
</file>

<file path=ppt/slides/_rels/slide36.xml.rels><?xml version="1.0" encoding="UTF-8" standalone="yes"?>
<Relationships xmlns="http://schemas.openxmlformats.org/package/2006/relationships"><Relationship Id="rId8" Type="http://schemas.openxmlformats.org/officeDocument/2006/relationships/diagramQuickStyle" Target="../diagrams/quickStyle15.xml"/><Relationship Id="rId3" Type="http://schemas.openxmlformats.org/officeDocument/2006/relationships/image" Target="../media/image1.png"/><Relationship Id="rId7" Type="http://schemas.openxmlformats.org/officeDocument/2006/relationships/diagramLayout" Target="../diagrams/layout15.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Data" Target="../diagrams/data15.xml"/><Relationship Id="rId5" Type="http://schemas.openxmlformats.org/officeDocument/2006/relationships/image" Target="../media/image6.png"/><Relationship Id="rId10" Type="http://schemas.microsoft.com/office/2007/relationships/diagramDrawing" Target="../diagrams/drawing15.xml"/><Relationship Id="rId4" Type="http://schemas.openxmlformats.org/officeDocument/2006/relationships/image" Target="../media/image5.png"/><Relationship Id="rId9" Type="http://schemas.openxmlformats.org/officeDocument/2006/relationships/diagramColors" Target="../diagrams/colors15.xml"/></Relationships>
</file>

<file path=ppt/slides/_rels/slide37.xml.rels><?xml version="1.0" encoding="UTF-8" standalone="yes"?>
<Relationships xmlns="http://schemas.openxmlformats.org/package/2006/relationships"><Relationship Id="rId8" Type="http://schemas.openxmlformats.org/officeDocument/2006/relationships/diagramColors" Target="../diagrams/colors16.xml"/><Relationship Id="rId3" Type="http://schemas.openxmlformats.org/officeDocument/2006/relationships/image" Target="../media/image2.png"/><Relationship Id="rId7" Type="http://schemas.openxmlformats.org/officeDocument/2006/relationships/diagramQuickStyle" Target="../diagrams/quickStyle16.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Layout" Target="../diagrams/layout16.xml"/><Relationship Id="rId5" Type="http://schemas.openxmlformats.org/officeDocument/2006/relationships/diagramData" Target="../diagrams/data16.xml"/><Relationship Id="rId4" Type="http://schemas.openxmlformats.org/officeDocument/2006/relationships/image" Target="../media/image3.png"/><Relationship Id="rId9" Type="http://schemas.microsoft.com/office/2007/relationships/diagramDrawing" Target="../diagrams/drawing16.xml"/></Relationships>
</file>

<file path=ppt/slides/_rels/slide3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12.png"/><Relationship Id="rId5" Type="http://schemas.openxmlformats.org/officeDocument/2006/relationships/image" Target="../media/image111.png"/><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13.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9.jpeg"/><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14.png"/></Relationships>
</file>

<file path=ppt/slides/_rels/slide41.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16.png"/></Relationships>
</file>

<file path=ppt/slides/_rels/slide42.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8.png"/></Relationships>
</file>

<file path=ppt/slides/_rels/slide43.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19.png"/></Relationships>
</file>

<file path=ppt/slides/_rels/slide4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20.png"/><Relationship Id="rId5" Type="http://schemas.openxmlformats.org/officeDocument/2006/relationships/image" Target="../media/image3.png"/><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21.png"/></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48.xml.rels><?xml version="1.0" encoding="UTF-8" standalone="yes"?>
<Relationships xmlns="http://schemas.openxmlformats.org/package/2006/relationships"><Relationship Id="rId8" Type="http://schemas.openxmlformats.org/officeDocument/2006/relationships/diagramColors" Target="../diagrams/colors19.xml"/><Relationship Id="rId3" Type="http://schemas.openxmlformats.org/officeDocument/2006/relationships/image" Target="../media/image1.png"/><Relationship Id="rId7" Type="http://schemas.openxmlformats.org/officeDocument/2006/relationships/diagramQuickStyle" Target="../diagrams/quickStyle19.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Layout" Target="../diagrams/layout19.xml"/><Relationship Id="rId5" Type="http://schemas.openxmlformats.org/officeDocument/2006/relationships/diagramData" Target="../diagrams/data19.xml"/><Relationship Id="rId4" Type="http://schemas.openxmlformats.org/officeDocument/2006/relationships/image" Target="../media/image26.png"/><Relationship Id="rId9" Type="http://schemas.microsoft.com/office/2007/relationships/diagramDrawing" Target="../diagrams/drawing19.xml"/></Relationships>
</file>

<file path=ppt/slides/_rels/slide49.xml.rels><?xml version="1.0" encoding="UTF-8" standalone="yes"?>
<Relationships xmlns="http://schemas.openxmlformats.org/package/2006/relationships"><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45.jpe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image" Target="../media/image1.png"/><Relationship Id="rId7" Type="http://schemas.openxmlformats.org/officeDocument/2006/relationships/image" Target="../media/image6.png"/><Relationship Id="rId12"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openxmlformats.org/officeDocument/2006/relationships/image" Target="../media/image5.png"/><Relationship Id="rId11" Type="http://schemas.openxmlformats.org/officeDocument/2006/relationships/diagramColors" Target="../diagrams/colors2.xml"/><Relationship Id="rId5" Type="http://schemas.openxmlformats.org/officeDocument/2006/relationships/image" Target="../media/image3.png"/><Relationship Id="rId10" Type="http://schemas.openxmlformats.org/officeDocument/2006/relationships/diagramQuickStyle" Target="../diagrams/quickStyle2.xml"/><Relationship Id="rId4" Type="http://schemas.openxmlformats.org/officeDocument/2006/relationships/image" Target="../media/image2.png"/><Relationship Id="rId9"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8.svg"/><Relationship Id="rId2" Type="http://schemas.openxmlformats.org/officeDocument/2006/relationships/image" Target="../media/image1.png"/><Relationship Id="rId1" Type="http://schemas.openxmlformats.org/officeDocument/2006/relationships/slideLayout" Target="../slideLayouts/slideLayout19.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33"/>
        <p:cNvGrpSpPr/>
        <p:nvPr/>
      </p:nvGrpSpPr>
      <p:grpSpPr>
        <a:xfrm>
          <a:off x="0" y="0"/>
          <a:ext cx="0" cy="0"/>
          <a:chOff x="0" y="0"/>
          <a:chExt cx="0" cy="0"/>
        </a:xfrm>
      </p:grpSpPr>
      <p:sp useBgFill="1">
        <p:nvSpPr>
          <p:cNvPr id="141" name="Rectangle 140">
            <a:extLst>
              <a:ext uri="{FF2B5EF4-FFF2-40B4-BE49-F238E27FC236}">
                <a16:creationId xmlns:a16="http://schemas.microsoft.com/office/drawing/2014/main" id="{C8221A89-FE35-4C46-8874-69154D2A8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7" name="Picture 136" descr="Pens and rulers">
            <a:extLst>
              <a:ext uri="{FF2B5EF4-FFF2-40B4-BE49-F238E27FC236}">
                <a16:creationId xmlns:a16="http://schemas.microsoft.com/office/drawing/2014/main" id="{1F7A8FCC-E81C-B748-C0AD-667B8D4D42D1}"/>
              </a:ext>
            </a:extLst>
          </p:cNvPr>
          <p:cNvPicPr>
            <a:picLocks noChangeAspect="1"/>
          </p:cNvPicPr>
          <p:nvPr/>
        </p:nvPicPr>
        <p:blipFill rotWithShape="1">
          <a:blip r:embed="rId3">
            <a:duotone>
              <a:schemeClr val="bg2">
                <a:shade val="45000"/>
                <a:satMod val="135000"/>
              </a:schemeClr>
              <a:prstClr val="white"/>
            </a:duotone>
            <a:alphaModFix amt="41000"/>
          </a:blip>
          <a:srcRect t="15731"/>
          <a:stretch/>
        </p:blipFill>
        <p:spPr>
          <a:xfrm>
            <a:off x="-2382" y="10"/>
            <a:ext cx="9144000" cy="5143490"/>
          </a:xfrm>
          <a:prstGeom prst="rect">
            <a:avLst/>
          </a:prstGeom>
        </p:spPr>
      </p:pic>
      <p:sp>
        <p:nvSpPr>
          <p:cNvPr id="143" name="Rectangle 142">
            <a:extLst>
              <a:ext uri="{FF2B5EF4-FFF2-40B4-BE49-F238E27FC236}">
                <a16:creationId xmlns:a16="http://schemas.microsoft.com/office/drawing/2014/main" id="{259ACC7A-6809-44E9-A594-85696A6C2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18715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4" name="Google Shape;134;p13"/>
          <p:cNvSpPr txBox="1">
            <a:spLocks noGrp="1"/>
          </p:cNvSpPr>
          <p:nvPr>
            <p:ph type="ctrTitle"/>
          </p:nvPr>
        </p:nvSpPr>
        <p:spPr>
          <a:xfrm>
            <a:off x="394528" y="3928512"/>
            <a:ext cx="6100109" cy="705180"/>
          </a:xfrm>
          <a:prstGeom prst="rect">
            <a:avLst/>
          </a:prstGeom>
        </p:spPr>
        <p:txBody>
          <a:bodyPr spcFirstLastPara="1" lIns="91425" tIns="91425" rIns="91425" bIns="91425" anchorCtr="0">
            <a:normAutofit fontScale="90000"/>
          </a:bodyPr>
          <a:lstStyle/>
          <a:p>
            <a:pPr>
              <a:spcBef>
                <a:spcPts val="0"/>
              </a:spcBef>
            </a:pPr>
            <a:r>
              <a:rPr lang="en-GB" sz="3600" dirty="0">
                <a:latin typeface="Abadi" panose="020B0604020104020204" pitchFamily="34" charset="0"/>
              </a:rPr>
              <a:t>Workplace Project</a:t>
            </a:r>
            <a:br>
              <a:rPr lang="en-GB" sz="3600" dirty="0">
                <a:latin typeface="Abadi" panose="020B0604020104020204" pitchFamily="34" charset="0"/>
              </a:rPr>
            </a:br>
            <a:r>
              <a:rPr lang="en-GB" sz="1800" b="1" dirty="0">
                <a:effectLst/>
                <a:latin typeface="Abadi" panose="020B0604020104020204" pitchFamily="34" charset="0"/>
                <a:ea typeface="Times New Roman" panose="02020603050405020304" pitchFamily="18" charset="0"/>
                <a:cs typeface="Times New Roman" panose="02020603050405020304" pitchFamily="18" charset="0"/>
              </a:rPr>
              <a:t>Breaking Down Silos: Developing a Knowledge Sharing Platform for Internal Business</a:t>
            </a:r>
            <a:br>
              <a:rPr lang="en-GB" sz="1800" dirty="0">
                <a:effectLst/>
                <a:latin typeface="Abadi" panose="020B0604020104020204" pitchFamily="34" charset="0"/>
                <a:ea typeface="Times New Roman" panose="02020603050405020304" pitchFamily="18" charset="0"/>
                <a:cs typeface="Times New Roman" panose="02020603050405020304" pitchFamily="18" charset="0"/>
              </a:rPr>
            </a:br>
            <a:endParaRPr lang="en-GB" sz="3600" dirty="0">
              <a:latin typeface="Abadi" panose="020B0604020104020204" pitchFamily="34" charset="0"/>
            </a:endParaRPr>
          </a:p>
        </p:txBody>
      </p:sp>
      <p:sp>
        <p:nvSpPr>
          <p:cNvPr id="135" name="Google Shape;135;p13"/>
          <p:cNvSpPr txBox="1">
            <a:spLocks noGrp="1"/>
          </p:cNvSpPr>
          <p:nvPr>
            <p:ph type="subTitle" idx="1"/>
          </p:nvPr>
        </p:nvSpPr>
        <p:spPr>
          <a:xfrm>
            <a:off x="510241" y="4158067"/>
            <a:ext cx="6100109" cy="304925"/>
          </a:xfrm>
          <a:prstGeom prst="rect">
            <a:avLst/>
          </a:prstGeom>
        </p:spPr>
        <p:txBody>
          <a:bodyPr spcFirstLastPara="1" lIns="91425" tIns="91425" rIns="91425" bIns="91425" anchorCtr="0">
            <a:normAutofit fontScale="92500" lnSpcReduction="20000"/>
          </a:bodyPr>
          <a:lstStyle/>
          <a:p>
            <a:pPr marL="0" lvl="0" indent="0" rtl="0">
              <a:spcBef>
                <a:spcPts val="0"/>
              </a:spcBef>
              <a:spcAft>
                <a:spcPts val="600"/>
              </a:spcAft>
              <a:buNone/>
            </a:pPr>
            <a:r>
              <a:rPr lang="en-GB" sz="400" dirty="0">
                <a:latin typeface="Abadi" panose="020B0604020104020204" pitchFamily="34" charset="0"/>
              </a:rPr>
              <a:t>Callum White – N0897675</a:t>
            </a:r>
          </a:p>
        </p:txBody>
      </p:sp>
      <p:sp>
        <p:nvSpPr>
          <p:cNvPr id="145" name="Rectangle 144">
            <a:extLst>
              <a:ext uri="{FF2B5EF4-FFF2-40B4-BE49-F238E27FC236}">
                <a16:creationId xmlns:a16="http://schemas.microsoft.com/office/drawing/2014/main" id="{79E62B6A-C5F9-4D52-9F66-877735827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18715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7" name="Rectangle 146">
            <a:extLst>
              <a:ext uri="{FF2B5EF4-FFF2-40B4-BE49-F238E27FC236}">
                <a16:creationId xmlns:a16="http://schemas.microsoft.com/office/drawing/2014/main" id="{95F95C49-E748-4D32-8417-22E5B6A6F5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26735"/>
            <a:ext cx="6726063" cy="206957"/>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E2AE10EC-5E3B-4FC0-B43F-1E44500096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26735"/>
            <a:ext cx="2310214" cy="206957"/>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29" name="Picture 28">
            <a:extLst>
              <a:ext uri="{FF2B5EF4-FFF2-40B4-BE49-F238E27FC236}">
                <a16:creationId xmlns:a16="http://schemas.microsoft.com/office/drawing/2014/main" id="{0146E45C-1450-4186-B501-74F221F89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31" name="Picture 30">
            <a:extLst>
              <a:ext uri="{FF2B5EF4-FFF2-40B4-BE49-F238E27FC236}">
                <a16:creationId xmlns:a16="http://schemas.microsoft.com/office/drawing/2014/main" id="{EEDDA48B-BC04-4915-ADA3-A1A9522EB0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33" name="Rectangle 32">
            <a:extLst>
              <a:ext uri="{FF2B5EF4-FFF2-40B4-BE49-F238E27FC236}">
                <a16:creationId xmlns:a16="http://schemas.microsoft.com/office/drawing/2014/main" id="{78C9D07A-5A22-4E55-B18A-47CF07E50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3D71E629-0739-4A59-972B-A9E9A4500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7" name="Rectangle 36">
            <a:extLst>
              <a:ext uri="{FF2B5EF4-FFF2-40B4-BE49-F238E27FC236}">
                <a16:creationId xmlns:a16="http://schemas.microsoft.com/office/drawing/2014/main" id="{DFE6DBF9-94F5-4877-B532-D859966E9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65EBA155-CB71-48F7-8A85-0B293C77395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2382" y="0"/>
            <a:ext cx="9144000" cy="5143500"/>
          </a:xfrm>
          <a:prstGeom prst="rect">
            <a:avLst/>
          </a:prstGeom>
        </p:spPr>
      </p:pic>
      <p:sp>
        <p:nvSpPr>
          <p:cNvPr id="41" name="Rectangle 40">
            <a:extLst>
              <a:ext uri="{FF2B5EF4-FFF2-40B4-BE49-F238E27FC236}">
                <a16:creationId xmlns:a16="http://schemas.microsoft.com/office/drawing/2014/main" id="{7A9A3980-304B-4116-B0FB-155B054B0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6994" y="0"/>
            <a:ext cx="3477006"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a:extLst>
              <a:ext uri="{FF2B5EF4-FFF2-40B4-BE49-F238E27FC236}">
                <a16:creationId xmlns:a16="http://schemas.microsoft.com/office/drawing/2014/main" id="{924FA7CC-8015-40C6-9D92-644E30DCCA6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9"/>
            <a:ext cx="5825904" cy="169023"/>
          </a:xfrm>
          <a:prstGeom prst="rect">
            <a:avLst/>
          </a:prstGeom>
        </p:spPr>
      </p:pic>
      <p:sp>
        <p:nvSpPr>
          <p:cNvPr id="45" name="Rectangle 44">
            <a:extLst>
              <a:ext uri="{FF2B5EF4-FFF2-40B4-BE49-F238E27FC236}">
                <a16:creationId xmlns:a16="http://schemas.microsoft.com/office/drawing/2014/main" id="{D146040E-7E20-4B05-9660-47E254E1A4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5901129"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783B1FC-0DFC-E6B0-9BD4-283A58A65334}"/>
              </a:ext>
            </a:extLst>
          </p:cNvPr>
          <p:cNvSpPr>
            <a:spLocks noGrp="1"/>
          </p:cNvSpPr>
          <p:nvPr>
            <p:ph type="title"/>
          </p:nvPr>
        </p:nvSpPr>
        <p:spPr>
          <a:xfrm>
            <a:off x="510241" y="2050281"/>
            <a:ext cx="5064083" cy="1029803"/>
          </a:xfrm>
        </p:spPr>
        <p:txBody>
          <a:bodyPr vert="horz" lIns="91440" tIns="45720" rIns="91440" bIns="45720" rtlCol="0" anchor="ctr">
            <a:normAutofit/>
          </a:bodyPr>
          <a:lstStyle/>
          <a:p>
            <a:pPr algn="r" defTabSz="914400"/>
            <a:r>
              <a:rPr lang="en-US" sz="3400"/>
              <a:t>Live demo of Miro board</a:t>
            </a:r>
          </a:p>
        </p:txBody>
      </p:sp>
      <p:sp>
        <p:nvSpPr>
          <p:cNvPr id="3" name="Content Placeholder 2">
            <a:extLst>
              <a:ext uri="{FF2B5EF4-FFF2-40B4-BE49-F238E27FC236}">
                <a16:creationId xmlns:a16="http://schemas.microsoft.com/office/drawing/2014/main" id="{2045D283-2AE0-9DDC-8299-651551B7823F}"/>
              </a:ext>
            </a:extLst>
          </p:cNvPr>
          <p:cNvSpPr>
            <a:spLocks noGrp="1"/>
          </p:cNvSpPr>
          <p:nvPr>
            <p:ph idx="1"/>
          </p:nvPr>
        </p:nvSpPr>
        <p:spPr>
          <a:xfrm>
            <a:off x="510241" y="3295529"/>
            <a:ext cx="5064082" cy="838265"/>
          </a:xfrm>
        </p:spPr>
        <p:txBody>
          <a:bodyPr vert="horz" lIns="91440" tIns="45720" rIns="91440" bIns="45720" rtlCol="0">
            <a:normAutofit/>
          </a:bodyPr>
          <a:lstStyle/>
          <a:p>
            <a:pPr marL="0" indent="0" algn="r" defTabSz="914400">
              <a:spcBef>
                <a:spcPts val="1000"/>
              </a:spcBef>
              <a:buNone/>
            </a:pPr>
            <a:r>
              <a:rPr lang="en-US" sz="2000"/>
              <a:t>Live demo of Miro board within MHR</a:t>
            </a:r>
          </a:p>
        </p:txBody>
      </p:sp>
      <p:pic>
        <p:nvPicPr>
          <p:cNvPr id="22" name="Graphic 6" descr="Projector screen">
            <a:extLst>
              <a:ext uri="{FF2B5EF4-FFF2-40B4-BE49-F238E27FC236}">
                <a16:creationId xmlns:a16="http://schemas.microsoft.com/office/drawing/2014/main" id="{B3C5C635-5191-7B0B-5711-8749500D7B8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40318" y="1312321"/>
            <a:ext cx="2518858" cy="251885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4498668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510240" y="564921"/>
            <a:ext cx="7210396" cy="810703"/>
          </a:xfrm>
        </p:spPr>
        <p:txBody>
          <a:bodyPr>
            <a:normAutofit/>
          </a:bodyPr>
          <a:lstStyle/>
          <a:p>
            <a:r>
              <a:rPr lang="en-GB">
                <a:latin typeface="Calibri" panose="020F0502020204030204" pitchFamily="34" charset="0"/>
                <a:ea typeface="Times New Roman" panose="02020603050405020304" pitchFamily="18" charset="0"/>
              </a:rPr>
              <a:t>Nuclino</a:t>
            </a:r>
            <a:endParaRPr lang="en-US" dirty="0"/>
          </a:p>
        </p:txBody>
      </p:sp>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510241" y="1752654"/>
            <a:ext cx="2617006" cy="2699487"/>
          </a:xfrm>
        </p:spPr>
        <p:txBody>
          <a:bodyPr vert="horz" lIns="68580" tIns="34290" rIns="68580" bIns="34290" rtlCol="0">
            <a:normAutofit/>
          </a:bodyPr>
          <a:lstStyle/>
          <a:p>
            <a:pPr>
              <a:spcAft>
                <a:spcPts val="600"/>
              </a:spcAft>
            </a:pPr>
            <a:r>
              <a:rPr lang="en-GB" sz="1200">
                <a:latin typeface="Calibri" panose="020F0502020204030204" pitchFamily="34" charset="0"/>
                <a:ea typeface="Times New Roman" panose="02020603050405020304" pitchFamily="18" charset="0"/>
              </a:rPr>
              <a:t>Real-time document sharing and editing</a:t>
            </a:r>
          </a:p>
          <a:p>
            <a:pPr>
              <a:spcAft>
                <a:spcPts val="600"/>
              </a:spcAft>
            </a:pPr>
            <a:r>
              <a:rPr lang="en-GB" sz="1200">
                <a:latin typeface="Calibri" panose="020F0502020204030204" pitchFamily="34" charset="0"/>
                <a:ea typeface="Times New Roman" panose="02020603050405020304" pitchFamily="18" charset="0"/>
              </a:rPr>
              <a:t>Knowledge management and collaboration platform</a:t>
            </a:r>
          </a:p>
          <a:p>
            <a:pPr>
              <a:spcAft>
                <a:spcPts val="600"/>
              </a:spcAft>
            </a:pPr>
            <a:r>
              <a:rPr lang="en-GB" sz="1200">
                <a:latin typeface="Calibri" panose="020F0502020204030204" pitchFamily="34" charset="0"/>
                <a:ea typeface="Times New Roman" panose="02020603050405020304" pitchFamily="18" charset="0"/>
              </a:rPr>
              <a:t>Effective search function for rapid and relevant results</a:t>
            </a:r>
          </a:p>
          <a:p>
            <a:pPr>
              <a:spcAft>
                <a:spcPts val="600"/>
              </a:spcAft>
            </a:pPr>
            <a:r>
              <a:rPr lang="en-GB" sz="1200">
                <a:latin typeface="Calibri" panose="020F0502020204030204" pitchFamily="34" charset="0"/>
                <a:ea typeface="Times New Roman" panose="02020603050405020304" pitchFamily="18" charset="0"/>
              </a:rPr>
              <a:t>Highlighted phrases in search results for easier information retrieval</a:t>
            </a:r>
          </a:p>
          <a:p>
            <a:pPr>
              <a:spcAft>
                <a:spcPts val="600"/>
              </a:spcAft>
            </a:pPr>
            <a:r>
              <a:rPr lang="en-GB" sz="1200">
                <a:latin typeface="Calibri" panose="020F0502020204030204" pitchFamily="34" charset="0"/>
                <a:ea typeface="Times New Roman" panose="02020603050405020304" pitchFamily="18" charset="0"/>
              </a:rPr>
              <a:t>Simplifies the process of locating desired information</a:t>
            </a:r>
            <a:endParaRPr lang="en-GB" sz="1200" dirty="0">
              <a:effectLst/>
            </a:endParaRPr>
          </a:p>
        </p:txBody>
      </p:sp>
      <p:pic>
        <p:nvPicPr>
          <p:cNvPr id="4098" name="Picture 2" descr="Nuclino Reviews, Demo &amp; Pricing - 2022">
            <a:extLst>
              <a:ext uri="{FF2B5EF4-FFF2-40B4-BE49-F238E27FC236}">
                <a16:creationId xmlns:a16="http://schemas.microsoft.com/office/drawing/2014/main" id="{2AF9FA2E-E0E8-C8F9-4697-5D09BE5987C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545260" y="1752600"/>
            <a:ext cx="4120835" cy="2699147"/>
          </a:xfrm>
          <a:prstGeom prst="rect">
            <a:avLst/>
          </a:prstGeom>
          <a:noFill/>
          <a:ln>
            <a:noFill/>
          </a:ln>
          <a:effectLst>
            <a:outerShdw blurRad="76200" dist="63500" dir="5040000" algn="tl" rotWithShape="0">
              <a:srgbClr val="000000">
                <a:alpha val="41000"/>
              </a:srgbClr>
            </a:outerShdw>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7F672C9-BDFB-F4B0-B03B-4040634D77B2}"/>
              </a:ext>
            </a:extLst>
          </p:cNvPr>
          <p:cNvSpPr txBox="1"/>
          <p:nvPr/>
        </p:nvSpPr>
        <p:spPr>
          <a:xfrm>
            <a:off x="3545260" y="4181833"/>
            <a:ext cx="4120835" cy="269914"/>
          </a:xfrm>
          <a:prstGeom prst="rect">
            <a:avLst/>
          </a:prstGeom>
          <a:solidFill>
            <a:srgbClr val="000000">
              <a:alpha val="50000"/>
            </a:srgbClr>
          </a:solidFill>
          <a:ln>
            <a:noFill/>
          </a:ln>
        </p:spPr>
        <p:txBody>
          <a:bodyPr wrap="square">
            <a:noAutofit/>
          </a:bodyPr>
          <a:lstStyle/>
          <a:p>
            <a:pPr algn="ctr">
              <a:spcAft>
                <a:spcPts val="600"/>
              </a:spcAft>
            </a:pPr>
            <a:r>
              <a:rPr lang="en-GB" sz="1250">
                <a:solidFill>
                  <a:srgbClr val="FFFFFF"/>
                </a:solidFill>
              </a:rPr>
              <a:t>(</a:t>
            </a:r>
            <a:r>
              <a:rPr lang="en-GB" sz="1250" i="1">
                <a:solidFill>
                  <a:srgbClr val="FFFFFF"/>
                </a:solidFill>
              </a:rPr>
              <a:t>Marketing tools you can use</a:t>
            </a:r>
            <a:r>
              <a:rPr lang="en-GB" sz="1250">
                <a:solidFill>
                  <a:srgbClr val="FFFFFF"/>
                </a:solidFill>
              </a:rPr>
              <a:t> 2022 (2022))</a:t>
            </a:r>
          </a:p>
        </p:txBody>
      </p:sp>
    </p:spTree>
    <p:extLst>
      <p:ext uri="{BB962C8B-B14F-4D97-AF65-F5344CB8AC3E}">
        <p14:creationId xmlns:p14="http://schemas.microsoft.com/office/powerpoint/2010/main" val="3677907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11">
            <a:extLst>
              <a:ext uri="{FF2B5EF4-FFF2-40B4-BE49-F238E27FC236}">
                <a16:creationId xmlns:a16="http://schemas.microsoft.com/office/drawing/2014/main" id="{D8DF5C3E-BDAB-40E6-A40B-8C05D8CD3F5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pic>
        <p:nvPicPr>
          <p:cNvPr id="24" name="Picture 13">
            <a:extLst>
              <a:ext uri="{FF2B5EF4-FFF2-40B4-BE49-F238E27FC236}">
                <a16:creationId xmlns:a16="http://schemas.microsoft.com/office/drawing/2014/main" id="{9D90C31A-86E3-472B-B929-496667598EF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5" name="Rectangle 15">
            <a:extLst>
              <a:ext uri="{FF2B5EF4-FFF2-40B4-BE49-F238E27FC236}">
                <a16:creationId xmlns:a16="http://schemas.microsoft.com/office/drawing/2014/main" id="{9DD3589A-DB65-424B-ACF1-5C8155F1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0" y="0"/>
            <a:ext cx="4572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7">
            <a:extLst>
              <a:ext uri="{FF2B5EF4-FFF2-40B4-BE49-F238E27FC236}">
                <a16:creationId xmlns:a16="http://schemas.microsoft.com/office/drawing/2014/main" id="{9F784D76-D302-4160-A2D4-C2F4AB76D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4809647" cy="102614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ACB9214-FF3D-9889-0307-0C805507E52F}"/>
              </a:ext>
            </a:extLst>
          </p:cNvPr>
          <p:cNvSpPr>
            <a:spLocks noGrp="1"/>
          </p:cNvSpPr>
          <p:nvPr>
            <p:ph type="title"/>
          </p:nvPr>
        </p:nvSpPr>
        <p:spPr>
          <a:xfrm>
            <a:off x="510240" y="564921"/>
            <a:ext cx="4188508" cy="810703"/>
          </a:xfrm>
        </p:spPr>
        <p:txBody>
          <a:bodyPr>
            <a:normAutofit/>
          </a:bodyPr>
          <a:lstStyle/>
          <a:p>
            <a:r>
              <a:rPr lang="en-GB">
                <a:solidFill>
                  <a:srgbClr val="FFFFFF"/>
                </a:solidFill>
              </a:rPr>
              <a:t>Nuclino limitations</a:t>
            </a:r>
          </a:p>
        </p:txBody>
      </p:sp>
      <p:pic>
        <p:nvPicPr>
          <p:cNvPr id="27" name="Picture 19">
            <a:extLst>
              <a:ext uri="{FF2B5EF4-FFF2-40B4-BE49-F238E27FC236}">
                <a16:creationId xmlns:a16="http://schemas.microsoft.com/office/drawing/2014/main" id="{608D9710-1A5F-4D24-B654-F2081DE6014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4807458" cy="193797"/>
          </a:xfrm>
          <a:prstGeom prst="rect">
            <a:avLst/>
          </a:prstGeom>
        </p:spPr>
      </p:pic>
      <p:sp>
        <p:nvSpPr>
          <p:cNvPr id="3" name="Content Placeholder 2">
            <a:extLst>
              <a:ext uri="{FF2B5EF4-FFF2-40B4-BE49-F238E27FC236}">
                <a16:creationId xmlns:a16="http://schemas.microsoft.com/office/drawing/2014/main" id="{6A234A95-18B7-F3DA-A3B0-4FA4C26597E2}"/>
              </a:ext>
            </a:extLst>
          </p:cNvPr>
          <p:cNvSpPr>
            <a:spLocks noGrp="1"/>
          </p:cNvSpPr>
          <p:nvPr>
            <p:ph idx="1"/>
          </p:nvPr>
        </p:nvSpPr>
        <p:spPr>
          <a:xfrm>
            <a:off x="510240" y="1752654"/>
            <a:ext cx="3828633" cy="2699487"/>
          </a:xfrm>
        </p:spPr>
        <p:txBody>
          <a:bodyPr>
            <a:normAutofit/>
          </a:bodyPr>
          <a:lstStyle/>
          <a:p>
            <a:r>
              <a:rPr lang="en-GB" sz="900" b="1" dirty="0">
                <a:solidFill>
                  <a:srgbClr val="FFFFFF"/>
                </a:solidFill>
              </a:rPr>
              <a:t>External infrastructure</a:t>
            </a:r>
            <a:r>
              <a:rPr lang="en-GB" sz="900" dirty="0">
                <a:solidFill>
                  <a:srgbClr val="FFFFFF"/>
                </a:solidFill>
              </a:rPr>
              <a:t>:</a:t>
            </a:r>
          </a:p>
          <a:p>
            <a:pPr lvl="1"/>
            <a:r>
              <a:rPr lang="en-GB" sz="900" dirty="0">
                <a:solidFill>
                  <a:srgbClr val="FFFFFF"/>
                </a:solidFill>
              </a:rPr>
              <a:t>Operates outside traditional business infrastructure</a:t>
            </a:r>
          </a:p>
          <a:p>
            <a:pPr lvl="1"/>
            <a:r>
              <a:rPr lang="en-GB" sz="900" dirty="0">
                <a:solidFill>
                  <a:srgbClr val="FFFFFF"/>
                </a:solidFill>
              </a:rPr>
              <a:t>Raises concerns about sharing internal and confidential content</a:t>
            </a:r>
          </a:p>
          <a:p>
            <a:pPr lvl="1"/>
            <a:r>
              <a:rPr lang="en-GB" sz="900" dirty="0">
                <a:solidFill>
                  <a:srgbClr val="FFFFFF"/>
                </a:solidFill>
              </a:rPr>
              <a:t>Poses data privacy and security risks</a:t>
            </a:r>
          </a:p>
          <a:p>
            <a:r>
              <a:rPr lang="en-GB" sz="900" b="1" dirty="0">
                <a:solidFill>
                  <a:srgbClr val="FFFFFF"/>
                </a:solidFill>
              </a:rPr>
              <a:t>Pricing structure</a:t>
            </a:r>
            <a:r>
              <a:rPr lang="en-GB" sz="900" dirty="0">
                <a:solidFill>
                  <a:srgbClr val="FFFFFF"/>
                </a:solidFill>
              </a:rPr>
              <a:t>:</a:t>
            </a:r>
          </a:p>
          <a:p>
            <a:pPr lvl="1"/>
            <a:r>
              <a:rPr lang="en-GB" sz="900" dirty="0">
                <a:solidFill>
                  <a:srgbClr val="FFFFFF"/>
                </a:solidFill>
              </a:rPr>
              <a:t>£4.00 per user per month</a:t>
            </a:r>
          </a:p>
          <a:p>
            <a:pPr lvl="1"/>
            <a:r>
              <a:rPr lang="en-GB" sz="900" dirty="0">
                <a:solidFill>
                  <a:srgbClr val="FFFFFF"/>
                </a:solidFill>
              </a:rPr>
              <a:t>Can be a significant constraint, especially for company-wide implementation</a:t>
            </a:r>
          </a:p>
          <a:p>
            <a:pPr lvl="1"/>
            <a:r>
              <a:rPr lang="en-GB" sz="900" dirty="0">
                <a:solidFill>
                  <a:srgbClr val="FFFFFF"/>
                </a:solidFill>
              </a:rPr>
              <a:t>Costs can quickly accumulate, impacting budget and accessibility</a:t>
            </a:r>
          </a:p>
          <a:p>
            <a:r>
              <a:rPr lang="en-GB" sz="900" b="1" dirty="0">
                <a:solidFill>
                  <a:srgbClr val="FFFFFF"/>
                </a:solidFill>
              </a:rPr>
              <a:t>Impact on collaboration and knowledge sharing</a:t>
            </a:r>
            <a:r>
              <a:rPr lang="en-GB" sz="900" dirty="0">
                <a:solidFill>
                  <a:srgbClr val="FFFFFF"/>
                </a:solidFill>
              </a:rPr>
              <a:t>:</a:t>
            </a:r>
          </a:p>
          <a:p>
            <a:pPr lvl="1"/>
            <a:r>
              <a:rPr lang="en-GB" sz="900" dirty="0">
                <a:solidFill>
                  <a:srgbClr val="FFFFFF"/>
                </a:solidFill>
              </a:rPr>
              <a:t>High implementation costs may limit access for all employees</a:t>
            </a:r>
          </a:p>
          <a:p>
            <a:pPr lvl="1"/>
            <a:r>
              <a:rPr lang="en-GB" sz="900" dirty="0">
                <a:solidFill>
                  <a:srgbClr val="FFFFFF"/>
                </a:solidFill>
              </a:rPr>
              <a:t>Hinders internal communication and restricts access for teams and departments</a:t>
            </a:r>
            <a:endParaRPr lang="en-US" sz="900" dirty="0">
              <a:solidFill>
                <a:srgbClr val="FFFFFF"/>
              </a:solidFill>
            </a:endParaRPr>
          </a:p>
        </p:txBody>
      </p:sp>
      <p:sp useBgFill="1">
        <p:nvSpPr>
          <p:cNvPr id="22" name="Rectangle 21">
            <a:extLst>
              <a:ext uri="{FF2B5EF4-FFF2-40B4-BE49-F238E27FC236}">
                <a16:creationId xmlns:a16="http://schemas.microsoft.com/office/drawing/2014/main" id="{2B57E7D2-A94B-4A8D-B58F-D3E30C235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49872" y="482096"/>
            <a:ext cx="3609304" cy="4181344"/>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10;&#10;Description automatically generated with medium confidence">
            <a:extLst>
              <a:ext uri="{FF2B5EF4-FFF2-40B4-BE49-F238E27FC236}">
                <a16:creationId xmlns:a16="http://schemas.microsoft.com/office/drawing/2014/main" id="{E9216D94-2ACE-9373-64C9-A1D4CE04C9CE}"/>
              </a:ext>
            </a:extLst>
          </p:cNvPr>
          <p:cNvPicPr>
            <a:picLocks noChangeAspect="1"/>
          </p:cNvPicPr>
          <p:nvPr/>
        </p:nvPicPr>
        <p:blipFill>
          <a:blip r:embed="rId4"/>
          <a:stretch>
            <a:fillRect/>
          </a:stretch>
        </p:blipFill>
        <p:spPr>
          <a:xfrm>
            <a:off x="5282949" y="1390104"/>
            <a:ext cx="3133815" cy="2358195"/>
          </a:xfrm>
          <a:prstGeom prst="rect">
            <a:avLst/>
          </a:prstGeom>
          <a:ln>
            <a:noFill/>
          </a:ln>
          <a:effectLst/>
        </p:spPr>
      </p:pic>
    </p:spTree>
    <p:extLst>
      <p:ext uri="{BB962C8B-B14F-4D97-AF65-F5344CB8AC3E}">
        <p14:creationId xmlns:p14="http://schemas.microsoft.com/office/powerpoint/2010/main" val="547884991"/>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47" name="Picture 26">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48" name="Picture 28">
            <a:extLst>
              <a:ext uri="{FF2B5EF4-FFF2-40B4-BE49-F238E27FC236}">
                <a16:creationId xmlns:a16="http://schemas.microsoft.com/office/drawing/2014/main" id="{0146E45C-1450-4186-B501-74F221F89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49" name="Picture 30">
            <a:extLst>
              <a:ext uri="{FF2B5EF4-FFF2-40B4-BE49-F238E27FC236}">
                <a16:creationId xmlns:a16="http://schemas.microsoft.com/office/drawing/2014/main" id="{EEDDA48B-BC04-4915-ADA3-A1A9522EB0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50" name="Rectangle 32">
            <a:extLst>
              <a:ext uri="{FF2B5EF4-FFF2-40B4-BE49-F238E27FC236}">
                <a16:creationId xmlns:a16="http://schemas.microsoft.com/office/drawing/2014/main" id="{78C9D07A-5A22-4E55-B18A-47CF07E50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1" name="Rectangle 34">
            <a:extLst>
              <a:ext uri="{FF2B5EF4-FFF2-40B4-BE49-F238E27FC236}">
                <a16:creationId xmlns:a16="http://schemas.microsoft.com/office/drawing/2014/main" id="{3D71E629-0739-4A59-972B-A9E9A4500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52" name="Rectangle 36">
            <a:extLst>
              <a:ext uri="{FF2B5EF4-FFF2-40B4-BE49-F238E27FC236}">
                <a16:creationId xmlns:a16="http://schemas.microsoft.com/office/drawing/2014/main" id="{DFE6DBF9-94F5-4877-B532-D859966E9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38">
            <a:extLst>
              <a:ext uri="{FF2B5EF4-FFF2-40B4-BE49-F238E27FC236}">
                <a16:creationId xmlns:a16="http://schemas.microsoft.com/office/drawing/2014/main" id="{65EBA155-CB71-48F7-8A85-0B293C77395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2382" y="0"/>
            <a:ext cx="9144000" cy="5143500"/>
          </a:xfrm>
          <a:prstGeom prst="rect">
            <a:avLst/>
          </a:prstGeom>
        </p:spPr>
      </p:pic>
      <p:sp>
        <p:nvSpPr>
          <p:cNvPr id="54" name="Rectangle 40">
            <a:extLst>
              <a:ext uri="{FF2B5EF4-FFF2-40B4-BE49-F238E27FC236}">
                <a16:creationId xmlns:a16="http://schemas.microsoft.com/office/drawing/2014/main" id="{7A9A3980-304B-4116-B0FB-155B054B0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6994" y="0"/>
            <a:ext cx="3477006"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5" name="Picture 42">
            <a:extLst>
              <a:ext uri="{FF2B5EF4-FFF2-40B4-BE49-F238E27FC236}">
                <a16:creationId xmlns:a16="http://schemas.microsoft.com/office/drawing/2014/main" id="{924FA7CC-8015-40C6-9D92-644E30DCCA6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9"/>
            <a:ext cx="5825904" cy="169023"/>
          </a:xfrm>
          <a:prstGeom prst="rect">
            <a:avLst/>
          </a:prstGeom>
        </p:spPr>
      </p:pic>
      <p:sp>
        <p:nvSpPr>
          <p:cNvPr id="56" name="Rectangle 44">
            <a:extLst>
              <a:ext uri="{FF2B5EF4-FFF2-40B4-BE49-F238E27FC236}">
                <a16:creationId xmlns:a16="http://schemas.microsoft.com/office/drawing/2014/main" id="{D146040E-7E20-4B05-9660-47E254E1A4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5901129"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783B1FC-0DFC-E6B0-9BD4-283A58A65334}"/>
              </a:ext>
            </a:extLst>
          </p:cNvPr>
          <p:cNvSpPr>
            <a:spLocks noGrp="1"/>
          </p:cNvSpPr>
          <p:nvPr>
            <p:ph type="title"/>
          </p:nvPr>
        </p:nvSpPr>
        <p:spPr>
          <a:xfrm>
            <a:off x="510241" y="2050281"/>
            <a:ext cx="5064083" cy="1029803"/>
          </a:xfrm>
        </p:spPr>
        <p:txBody>
          <a:bodyPr vert="horz" lIns="91440" tIns="45720" rIns="91440" bIns="45720" rtlCol="0" anchor="ctr">
            <a:normAutofit/>
          </a:bodyPr>
          <a:lstStyle/>
          <a:p>
            <a:pPr algn="r" defTabSz="914400"/>
            <a:r>
              <a:rPr lang="en-US" sz="3800" dirty="0"/>
              <a:t>Live demo of Nuclino</a:t>
            </a:r>
          </a:p>
        </p:txBody>
      </p:sp>
      <p:sp>
        <p:nvSpPr>
          <p:cNvPr id="3" name="Content Placeholder 2">
            <a:extLst>
              <a:ext uri="{FF2B5EF4-FFF2-40B4-BE49-F238E27FC236}">
                <a16:creationId xmlns:a16="http://schemas.microsoft.com/office/drawing/2014/main" id="{2045D283-2AE0-9DDC-8299-651551B7823F}"/>
              </a:ext>
            </a:extLst>
          </p:cNvPr>
          <p:cNvSpPr>
            <a:spLocks noGrp="1"/>
          </p:cNvSpPr>
          <p:nvPr>
            <p:ph idx="1"/>
          </p:nvPr>
        </p:nvSpPr>
        <p:spPr>
          <a:xfrm>
            <a:off x="510241" y="3295529"/>
            <a:ext cx="5064082" cy="838265"/>
          </a:xfrm>
        </p:spPr>
        <p:txBody>
          <a:bodyPr vert="horz" lIns="91440" tIns="45720" rIns="91440" bIns="45720" rtlCol="0">
            <a:normAutofit/>
          </a:bodyPr>
          <a:lstStyle/>
          <a:p>
            <a:pPr marL="0" indent="0" algn="r" defTabSz="914400">
              <a:spcBef>
                <a:spcPts val="1000"/>
              </a:spcBef>
              <a:buNone/>
            </a:pPr>
            <a:r>
              <a:rPr lang="en-US" sz="2000" dirty="0"/>
              <a:t>Live demo of Nuclino within MHR</a:t>
            </a:r>
          </a:p>
        </p:txBody>
      </p:sp>
      <p:pic>
        <p:nvPicPr>
          <p:cNvPr id="22" name="Graphic 6" descr="Projector screen">
            <a:extLst>
              <a:ext uri="{FF2B5EF4-FFF2-40B4-BE49-F238E27FC236}">
                <a16:creationId xmlns:a16="http://schemas.microsoft.com/office/drawing/2014/main" id="{B3C5C635-5191-7B0B-5711-8749500D7B8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40318" y="1312321"/>
            <a:ext cx="2518858" cy="251885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304054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510240" y="564921"/>
            <a:ext cx="7210396" cy="810703"/>
          </a:xfrm>
        </p:spPr>
        <p:txBody>
          <a:bodyPr>
            <a:normAutofit/>
          </a:bodyPr>
          <a:lstStyle/>
          <a:p>
            <a:r>
              <a:rPr lang="en-US"/>
              <a:t>Results of analysis</a:t>
            </a:r>
          </a:p>
        </p:txBody>
      </p:sp>
      <p:graphicFrame>
        <p:nvGraphicFramePr>
          <p:cNvPr id="6" name="Content Placeholder 3">
            <a:extLst>
              <a:ext uri="{FF2B5EF4-FFF2-40B4-BE49-F238E27FC236}">
                <a16:creationId xmlns:a16="http://schemas.microsoft.com/office/drawing/2014/main" id="{9A286DCC-9FCB-5DFB-05C8-606F09B6E932}"/>
              </a:ext>
            </a:extLst>
          </p:cNvPr>
          <p:cNvGraphicFramePr>
            <a:graphicFrameLocks noGrp="1"/>
          </p:cNvGraphicFramePr>
          <p:nvPr>
            <p:ph idx="1"/>
            <p:extLst>
              <p:ext uri="{D42A27DB-BD31-4B8C-83A1-F6EECF244321}">
                <p14:modId xmlns:p14="http://schemas.microsoft.com/office/powerpoint/2010/main" val="3411943575"/>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84549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2A773CA-28F4-49C2-BFA3-49A5867C7A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D7C72BA-4476-4E4B-BC37-9A75FD0C5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3" name="Rectangle 12">
            <a:extLst>
              <a:ext uri="{FF2B5EF4-FFF2-40B4-BE49-F238E27FC236}">
                <a16:creationId xmlns:a16="http://schemas.microsoft.com/office/drawing/2014/main" id="{3009A16D-868B-4145-BBC6-555098537E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3395" y="0"/>
            <a:ext cx="566470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992EB33-38E1-4175-8EE2-9BB8CC159C7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0" y="3754533"/>
            <a:ext cx="3723894" cy="108501"/>
          </a:xfrm>
          <a:prstGeom prst="rect">
            <a:avLst/>
          </a:prstGeom>
        </p:spPr>
      </p:pic>
      <p:sp>
        <p:nvSpPr>
          <p:cNvPr id="17" name="Rectangle 16">
            <a:extLst>
              <a:ext uri="{FF2B5EF4-FFF2-40B4-BE49-F238E27FC236}">
                <a16:creationId xmlns:a16="http://schemas.microsoft.com/office/drawing/2014/main" id="{2DCAE5CF-5D29-4779-83E1-BDB64E4F3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9073"/>
            <a:ext cx="3723424" cy="2385354"/>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391A4A2-9AD2-DB9D-B96A-E8294CB874AC}"/>
              </a:ext>
            </a:extLst>
          </p:cNvPr>
          <p:cNvSpPr>
            <a:spLocks noGrp="1"/>
          </p:cNvSpPr>
          <p:nvPr>
            <p:ph type="title"/>
          </p:nvPr>
        </p:nvSpPr>
        <p:spPr>
          <a:xfrm>
            <a:off x="510240" y="1547446"/>
            <a:ext cx="2804460" cy="1995789"/>
          </a:xfrm>
        </p:spPr>
        <p:txBody>
          <a:bodyPr>
            <a:normAutofit/>
          </a:bodyPr>
          <a:lstStyle/>
          <a:p>
            <a:pPr algn="r"/>
            <a:r>
              <a:rPr lang="en-GB" sz="2300" dirty="0"/>
              <a:t>Gap: Enhancing Search Capabilities in Knowledge Repositories</a:t>
            </a:r>
          </a:p>
        </p:txBody>
      </p:sp>
      <p:graphicFrame>
        <p:nvGraphicFramePr>
          <p:cNvPr id="5" name="Content Placeholder 2">
            <a:extLst>
              <a:ext uri="{FF2B5EF4-FFF2-40B4-BE49-F238E27FC236}">
                <a16:creationId xmlns:a16="http://schemas.microsoft.com/office/drawing/2014/main" id="{06502B28-CAD3-7267-C5B7-B201C6556770}"/>
              </a:ext>
            </a:extLst>
          </p:cNvPr>
          <p:cNvGraphicFramePr>
            <a:graphicFrameLocks noGrp="1"/>
          </p:cNvGraphicFramePr>
          <p:nvPr>
            <p:ph idx="1"/>
            <p:extLst>
              <p:ext uri="{D42A27DB-BD31-4B8C-83A1-F6EECF244321}">
                <p14:modId xmlns:p14="http://schemas.microsoft.com/office/powerpoint/2010/main" val="1926730235"/>
              </p:ext>
            </p:extLst>
          </p:nvPr>
        </p:nvGraphicFramePr>
        <p:xfrm>
          <a:off x="3963591" y="479822"/>
          <a:ext cx="4695825" cy="41838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9605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510240" y="564921"/>
            <a:ext cx="7210396" cy="810703"/>
          </a:xfrm>
        </p:spPr>
        <p:txBody>
          <a:bodyPr>
            <a:normAutofit fontScale="90000"/>
          </a:bodyPr>
          <a:lstStyle/>
          <a:p>
            <a:r>
              <a:rPr lang="en-GB" dirty="0"/>
              <a:t>Opportunity for Internal Knowledge-Sharing Platform</a:t>
            </a:r>
            <a:endParaRPr lang="en-US" dirty="0"/>
          </a:p>
        </p:txBody>
      </p:sp>
      <p:graphicFrame>
        <p:nvGraphicFramePr>
          <p:cNvPr id="45" name="Text Placeholder 3">
            <a:extLst>
              <a:ext uri="{FF2B5EF4-FFF2-40B4-BE49-F238E27FC236}">
                <a16:creationId xmlns:a16="http://schemas.microsoft.com/office/drawing/2014/main" id="{26A46F15-AC0D-C4D3-8CD9-F3D3BCFF14D4}"/>
              </a:ext>
            </a:extLst>
          </p:cNvPr>
          <p:cNvGraphicFramePr>
            <a:graphicFrameLocks noGrp="1"/>
          </p:cNvGraphicFramePr>
          <p:nvPr>
            <p:ph idx="1"/>
            <p:extLst>
              <p:ext uri="{D42A27DB-BD31-4B8C-83A1-F6EECF244321}">
                <p14:modId xmlns:p14="http://schemas.microsoft.com/office/powerpoint/2010/main" val="2470537057"/>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750432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0FFC73F-A318-4A21-8993-108C1DCDA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Books stacked on a table">
            <a:extLst>
              <a:ext uri="{FF2B5EF4-FFF2-40B4-BE49-F238E27FC236}">
                <a16:creationId xmlns:a16="http://schemas.microsoft.com/office/drawing/2014/main" id="{FE118151-5367-19EC-1603-A4075BF12D13}"/>
              </a:ext>
            </a:extLst>
          </p:cNvPr>
          <p:cNvPicPr>
            <a:picLocks noChangeAspect="1"/>
          </p:cNvPicPr>
          <p:nvPr/>
        </p:nvPicPr>
        <p:blipFill rotWithShape="1">
          <a:blip r:embed="rId3">
            <a:duotone>
              <a:prstClr val="black"/>
              <a:schemeClr val="bg2">
                <a:tint val="45000"/>
                <a:satMod val="400000"/>
              </a:schemeClr>
            </a:duotone>
            <a:alphaModFix amt="41000"/>
          </a:blip>
          <a:srcRect t="23391" r="9091"/>
          <a:stretch/>
        </p:blipFill>
        <p:spPr>
          <a:xfrm>
            <a:off x="20" y="10"/>
            <a:ext cx="9143980" cy="5143490"/>
          </a:xfrm>
          <a:prstGeom prst="rect">
            <a:avLst/>
          </a:prstGeom>
        </p:spPr>
      </p:pic>
      <p:sp>
        <p:nvSpPr>
          <p:cNvPr id="25" name="Rectangle 24">
            <a:extLst>
              <a:ext uri="{FF2B5EF4-FFF2-40B4-BE49-F238E27FC236}">
                <a16:creationId xmlns:a16="http://schemas.microsoft.com/office/drawing/2014/main" id="{B8BCE4E4-5CBD-4940-82DF-E061DB0795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1587500"/>
            <a:ext cx="7829550" cy="2844904"/>
          </a:xfrm>
          <a:prstGeom prst="rect">
            <a:avLst/>
          </a:prstGeom>
          <a:solidFill>
            <a:schemeClr val="bg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7" name="Picture 26">
            <a:extLst>
              <a:ext uri="{FF2B5EF4-FFF2-40B4-BE49-F238E27FC236}">
                <a16:creationId xmlns:a16="http://schemas.microsoft.com/office/drawing/2014/main" id="{67BB6D7E-7207-44B3-918C-D30673E76A7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sp>
        <p:nvSpPr>
          <p:cNvPr id="29" name="Rectangle 28">
            <a:extLst>
              <a:ext uri="{FF2B5EF4-FFF2-40B4-BE49-F238E27FC236}">
                <a16:creationId xmlns:a16="http://schemas.microsoft.com/office/drawing/2014/main" id="{878CAF58-E42B-437B-8490-F8FED23C6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7200"/>
            <a:ext cx="7828359" cy="102614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510240" y="564921"/>
            <a:ext cx="7210396" cy="810703"/>
          </a:xfrm>
        </p:spPr>
        <p:txBody>
          <a:bodyPr>
            <a:normAutofit/>
          </a:bodyPr>
          <a:lstStyle/>
          <a:p>
            <a:r>
              <a:rPr lang="en-US" dirty="0"/>
              <a:t>Challenges</a:t>
            </a:r>
          </a:p>
        </p:txBody>
      </p:sp>
      <p:pic>
        <p:nvPicPr>
          <p:cNvPr id="31" name="Picture 30">
            <a:extLst>
              <a:ext uri="{FF2B5EF4-FFF2-40B4-BE49-F238E27FC236}">
                <a16:creationId xmlns:a16="http://schemas.microsoft.com/office/drawing/2014/main" id="{580C3C5B-2644-4CDD-8211-ACD3F3208EF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33" name="Rectangle 32">
            <a:extLst>
              <a:ext uri="{FF2B5EF4-FFF2-40B4-BE49-F238E27FC236}">
                <a16:creationId xmlns:a16="http://schemas.microsoft.com/office/drawing/2014/main" id="{FD2B6070-6B6D-47EA-957C-1B17F9E3E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510240" y="1752654"/>
            <a:ext cx="7210396" cy="2546295"/>
          </a:xfrm>
        </p:spPr>
        <p:txBody>
          <a:bodyPr vert="horz" lIns="68580" tIns="34290" rIns="68580" bIns="34290" rtlCol="0" anchor="ctr">
            <a:normAutofit/>
          </a:bodyPr>
          <a:lstStyle/>
          <a:p>
            <a:pPr marL="257175" indent="-257175">
              <a:buFont typeface="Symbol" panose="05050102010706020507" pitchFamily="18" charset="2"/>
              <a:buChar char=""/>
            </a:pPr>
            <a:r>
              <a:rPr lang="en-GB" sz="1400" b="1" dirty="0"/>
              <a:t>People don’t share new knowledge</a:t>
            </a:r>
            <a:r>
              <a:rPr lang="en-GB" sz="1400" dirty="0"/>
              <a:t>: The repository needs to be added to regularly to ensure knowledge doesn’t stay in personal notes, OneDrive documents or within teams, therefore it needs to be accessible and easy to use. </a:t>
            </a:r>
          </a:p>
          <a:p>
            <a:pPr marL="257175" indent="-257175">
              <a:buFont typeface="Symbol" panose="05050102010706020507" pitchFamily="18" charset="2"/>
              <a:buChar char=""/>
            </a:pPr>
            <a:r>
              <a:rPr lang="en-GB" sz="1400" b="1" dirty="0"/>
              <a:t>People can’t find knowledge</a:t>
            </a:r>
            <a:r>
              <a:rPr lang="en-GB" sz="1400" dirty="0"/>
              <a:t>: The tool needs to have a good mechanism for searching so that discoverability of current knowledge is easy. </a:t>
            </a:r>
          </a:p>
          <a:p>
            <a:pPr marL="257175" indent="-257175">
              <a:buFont typeface="Symbol" panose="05050102010706020507" pitchFamily="18" charset="2"/>
              <a:buChar char=""/>
            </a:pPr>
            <a:r>
              <a:rPr lang="en-GB" sz="1400" b="1" dirty="0"/>
              <a:t>Knowledge needs to stay in-house</a:t>
            </a:r>
            <a:r>
              <a:rPr lang="en-GB" sz="1400" dirty="0"/>
              <a:t>: The tool needs to have secure access for MHR internal employees only (e.g. use of single sign on). </a:t>
            </a:r>
          </a:p>
          <a:p>
            <a:pPr marL="257175" indent="-257175">
              <a:spcAft>
                <a:spcPts val="600"/>
              </a:spcAft>
              <a:buFont typeface="Symbol" panose="05050102010706020507" pitchFamily="18" charset="2"/>
              <a:buChar char=""/>
            </a:pPr>
            <a:r>
              <a:rPr lang="en-GB" sz="1400" b="1" dirty="0"/>
              <a:t>People will want the solution to fulfil other requirements</a:t>
            </a:r>
            <a:r>
              <a:rPr lang="en-GB" sz="1400" dirty="0"/>
              <a:t>: When creating the solution, ensure that it doesn’t try to fulfil too wide a scope – first and foremost it is an easy-to-use repository of knowledge for MHR. </a:t>
            </a:r>
          </a:p>
        </p:txBody>
      </p:sp>
    </p:spTree>
    <p:extLst>
      <p:ext uri="{BB962C8B-B14F-4D97-AF65-F5344CB8AC3E}">
        <p14:creationId xmlns:p14="http://schemas.microsoft.com/office/powerpoint/2010/main" val="930691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3461B-CBBA-5530-4CFC-4BE48A2FD23C}"/>
              </a:ext>
            </a:extLst>
          </p:cNvPr>
          <p:cNvSpPr>
            <a:spLocks noGrp="1"/>
          </p:cNvSpPr>
          <p:nvPr>
            <p:ph type="title"/>
          </p:nvPr>
        </p:nvSpPr>
        <p:spPr>
          <a:xfrm>
            <a:off x="510240" y="564921"/>
            <a:ext cx="7210396" cy="810703"/>
          </a:xfrm>
        </p:spPr>
        <p:txBody>
          <a:bodyPr>
            <a:normAutofit/>
          </a:bodyPr>
          <a:lstStyle/>
          <a:p>
            <a:r>
              <a:rPr lang="en-GB" dirty="0"/>
              <a:t>Professional, Ethical, Legal, and Social Issues</a:t>
            </a:r>
          </a:p>
        </p:txBody>
      </p:sp>
      <p:graphicFrame>
        <p:nvGraphicFramePr>
          <p:cNvPr id="5" name="Content Placeholder 2">
            <a:extLst>
              <a:ext uri="{FF2B5EF4-FFF2-40B4-BE49-F238E27FC236}">
                <a16:creationId xmlns:a16="http://schemas.microsoft.com/office/drawing/2014/main" id="{76E5D392-390D-3E8D-DFE8-95CD90DDA421}"/>
              </a:ext>
            </a:extLst>
          </p:cNvPr>
          <p:cNvGraphicFramePr>
            <a:graphicFrameLocks noGrp="1"/>
          </p:cNvGraphicFramePr>
          <p:nvPr>
            <p:ph idx="1"/>
            <p:extLst>
              <p:ext uri="{D42A27DB-BD31-4B8C-83A1-F6EECF244321}">
                <p14:modId xmlns:p14="http://schemas.microsoft.com/office/powerpoint/2010/main" val="868194955"/>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61915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0" name="Picture 9">
            <a:extLst>
              <a:ext uri="{FF2B5EF4-FFF2-40B4-BE49-F238E27FC236}">
                <a16:creationId xmlns:a16="http://schemas.microsoft.com/office/drawing/2014/main" id="{5B5FB5AC-39B2-4094-B486-0FCD501D50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2" name="Picture 11">
            <a:extLst>
              <a:ext uri="{FF2B5EF4-FFF2-40B4-BE49-F238E27FC236}">
                <a16:creationId xmlns:a16="http://schemas.microsoft.com/office/drawing/2014/main" id="{7150CFE4-97B0-48C6-ACD6-9399CBA119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14" name="Rectangle 13">
            <a:extLst>
              <a:ext uri="{FF2B5EF4-FFF2-40B4-BE49-F238E27FC236}">
                <a16:creationId xmlns:a16="http://schemas.microsoft.com/office/drawing/2014/main" id="{A3C6F7F0-46EA-4F8E-A112-1B517C2B5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1691A3CC-CDA1-4C3B-9150-FCFB5373D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Working space background">
            <a:extLst>
              <a:ext uri="{FF2B5EF4-FFF2-40B4-BE49-F238E27FC236}">
                <a16:creationId xmlns:a16="http://schemas.microsoft.com/office/drawing/2014/main" id="{74A1FA23-AD30-CC71-6965-5ECF727ACD69}"/>
              </a:ext>
            </a:extLst>
          </p:cNvPr>
          <p:cNvPicPr>
            <a:picLocks noChangeAspect="1"/>
          </p:cNvPicPr>
          <p:nvPr/>
        </p:nvPicPr>
        <p:blipFill rotWithShape="1">
          <a:blip r:embed="rId5"/>
          <a:srcRect t="15731"/>
          <a:stretch/>
        </p:blipFill>
        <p:spPr>
          <a:xfrm>
            <a:off x="-2382" y="10"/>
            <a:ext cx="9144000" cy="5143490"/>
          </a:xfrm>
          <a:prstGeom prst="rect">
            <a:avLst/>
          </a:prstGeom>
        </p:spPr>
      </p:pic>
      <p:sp>
        <p:nvSpPr>
          <p:cNvPr id="18" name="Rectangle 17">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18715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F8476CF-3AE7-7212-D7D6-A86810D0A3D2}"/>
              </a:ext>
            </a:extLst>
          </p:cNvPr>
          <p:cNvSpPr>
            <a:spLocks noGrp="1"/>
          </p:cNvSpPr>
          <p:nvPr>
            <p:ph type="title"/>
          </p:nvPr>
        </p:nvSpPr>
        <p:spPr>
          <a:xfrm>
            <a:off x="510241" y="3302000"/>
            <a:ext cx="6100109" cy="705180"/>
          </a:xfrm>
        </p:spPr>
        <p:txBody>
          <a:bodyPr vert="horz" lIns="91440" tIns="45720" rIns="91440" bIns="45720" rtlCol="0" anchor="b">
            <a:normAutofit/>
          </a:bodyPr>
          <a:lstStyle/>
          <a:p>
            <a:pPr algn="r" defTabSz="914400"/>
            <a:r>
              <a:rPr lang="en-US" sz="3600" dirty="0"/>
              <a:t>Project management</a:t>
            </a:r>
          </a:p>
        </p:txBody>
      </p:sp>
      <p:sp>
        <p:nvSpPr>
          <p:cNvPr id="20" name="Rectangle 19">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18715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26735"/>
            <a:ext cx="6726063"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26735"/>
            <a:ext cx="231021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7178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39"/>
        <p:cNvGrpSpPr/>
        <p:nvPr/>
      </p:nvGrpSpPr>
      <p:grpSpPr>
        <a:xfrm>
          <a:off x="0" y="0"/>
          <a:ext cx="0" cy="0"/>
          <a:chOff x="0" y="0"/>
          <a:chExt cx="0" cy="0"/>
        </a:xfrm>
      </p:grpSpPr>
      <p:pic>
        <p:nvPicPr>
          <p:cNvPr id="147" name="Picture 146">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49" name="Picture 148">
            <a:extLst>
              <a:ext uri="{FF2B5EF4-FFF2-40B4-BE49-F238E27FC236}">
                <a16:creationId xmlns:a16="http://schemas.microsoft.com/office/drawing/2014/main" id="{C56FCE19-3103-4473-A92E-E38D00FCD0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pic>
        <p:nvPicPr>
          <p:cNvPr id="151" name="Picture 150">
            <a:extLst>
              <a:ext uri="{FF2B5EF4-FFF2-40B4-BE49-F238E27FC236}">
                <a16:creationId xmlns:a16="http://schemas.microsoft.com/office/drawing/2014/main" id="{E909C556-FC01-4870-ABC0-8D5C17BD0F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153" name="Rectangle 152">
            <a:extLst>
              <a:ext uri="{FF2B5EF4-FFF2-40B4-BE49-F238E27FC236}">
                <a16:creationId xmlns:a16="http://schemas.microsoft.com/office/drawing/2014/main" id="{C6DB8A24-0DF2-4AB3-9191-C02AB6937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
            <a:ext cx="7828359"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5" name="Rectangle 154">
            <a:extLst>
              <a:ext uri="{FF2B5EF4-FFF2-40B4-BE49-F238E27FC236}">
                <a16:creationId xmlns:a16="http://schemas.microsoft.com/office/drawing/2014/main" id="{6924F406-F250-4FCF-A28E-52F364A5AA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57" name="Rectangle 156">
            <a:extLst>
              <a:ext uri="{FF2B5EF4-FFF2-40B4-BE49-F238E27FC236}">
                <a16:creationId xmlns:a16="http://schemas.microsoft.com/office/drawing/2014/main" id="{17341052-73F2-435C-A1F0-70961D11B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3" name="Picture 142" descr="3D box skeletons">
            <a:extLst>
              <a:ext uri="{FF2B5EF4-FFF2-40B4-BE49-F238E27FC236}">
                <a16:creationId xmlns:a16="http://schemas.microsoft.com/office/drawing/2014/main" id="{EB14BF5F-7149-03E4-4868-E44BF7152A23}"/>
              </a:ext>
            </a:extLst>
          </p:cNvPr>
          <p:cNvPicPr>
            <a:picLocks noChangeAspect="1"/>
          </p:cNvPicPr>
          <p:nvPr/>
        </p:nvPicPr>
        <p:blipFill rotWithShape="1">
          <a:blip r:embed="rId6">
            <a:alphaModFix amt="15000"/>
            <a:grayscl/>
          </a:blip>
          <a:srcRect t="12836" b="2894"/>
          <a:stretch/>
        </p:blipFill>
        <p:spPr>
          <a:xfrm>
            <a:off x="-2382" y="0"/>
            <a:ext cx="9143999" cy="5143501"/>
          </a:xfrm>
          <a:prstGeom prst="rect">
            <a:avLst/>
          </a:prstGeom>
        </p:spPr>
      </p:pic>
      <p:pic>
        <p:nvPicPr>
          <p:cNvPr id="159" name="Picture 158">
            <a:extLst>
              <a:ext uri="{FF2B5EF4-FFF2-40B4-BE49-F238E27FC236}">
                <a16:creationId xmlns:a16="http://schemas.microsoft.com/office/drawing/2014/main" id="{A4D2D0F6-68B7-4A2F-B80D-B3AAC1F4DC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sp>
        <p:nvSpPr>
          <p:cNvPr id="161" name="Rectangle 160">
            <a:extLst>
              <a:ext uri="{FF2B5EF4-FFF2-40B4-BE49-F238E27FC236}">
                <a16:creationId xmlns:a16="http://schemas.microsoft.com/office/drawing/2014/main" id="{A0BCEF11-98AA-4EF8-91CF-8146F64793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7200"/>
            <a:ext cx="7828359" cy="102614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0" name="Google Shape;140;p14"/>
          <p:cNvSpPr txBox="1">
            <a:spLocks noGrp="1"/>
          </p:cNvSpPr>
          <p:nvPr>
            <p:ph type="title"/>
          </p:nvPr>
        </p:nvSpPr>
        <p:spPr>
          <a:xfrm>
            <a:off x="510240" y="564921"/>
            <a:ext cx="7210396" cy="810703"/>
          </a:xfrm>
          <a:prstGeom prst="rect">
            <a:avLst/>
          </a:prstGeom>
        </p:spPr>
        <p:txBody>
          <a:bodyPr spcFirstLastPara="1" vert="horz" lIns="91440" tIns="45720" rIns="91440" bIns="45720" rtlCol="0" anchor="ctr" anchorCtr="0">
            <a:normAutofit/>
          </a:bodyPr>
          <a:lstStyle/>
          <a:p>
            <a:pPr marL="0" lvl="0" indent="0" defTabSz="914400">
              <a:spcBef>
                <a:spcPct val="0"/>
              </a:spcBef>
              <a:spcAft>
                <a:spcPts val="0"/>
              </a:spcAft>
            </a:pPr>
            <a:r>
              <a:rPr lang="en-US" sz="3600" dirty="0">
                <a:latin typeface="Abadi" panose="020B0604020104020204" pitchFamily="34" charset="0"/>
              </a:rPr>
              <a:t>Introduction</a:t>
            </a:r>
          </a:p>
        </p:txBody>
      </p:sp>
      <p:pic>
        <p:nvPicPr>
          <p:cNvPr id="163" name="Picture 162">
            <a:extLst>
              <a:ext uri="{FF2B5EF4-FFF2-40B4-BE49-F238E27FC236}">
                <a16:creationId xmlns:a16="http://schemas.microsoft.com/office/drawing/2014/main" id="{DB816C00-E2A2-4A28-A8CB-2E9E10E9FD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165" name="Rectangle 164">
            <a:extLst>
              <a:ext uri="{FF2B5EF4-FFF2-40B4-BE49-F238E27FC236}">
                <a16:creationId xmlns:a16="http://schemas.microsoft.com/office/drawing/2014/main" id="{B2892C6A-FAAA-49A9-B836-6ECC4D48D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1" name="Google Shape;141;p14"/>
          <p:cNvSpPr txBox="1">
            <a:spLocks noGrp="1"/>
          </p:cNvSpPr>
          <p:nvPr>
            <p:ph type="body" idx="1"/>
          </p:nvPr>
        </p:nvSpPr>
        <p:spPr>
          <a:xfrm>
            <a:off x="510240" y="1752654"/>
            <a:ext cx="7210396" cy="2546295"/>
          </a:xfrm>
          <a:prstGeom prst="rect">
            <a:avLst/>
          </a:prstGeom>
        </p:spPr>
        <p:txBody>
          <a:bodyPr spcFirstLastPara="1" vert="horz" lIns="91440" tIns="45720" rIns="91440" bIns="45720" rtlCol="0" anchor="ctr" anchorCtr="0">
            <a:normAutofit fontScale="92500" lnSpcReduction="20000"/>
          </a:bodyPr>
          <a:lstStyle/>
          <a:p>
            <a:pPr marL="0" lvl="0" indent="0" defTabSz="914400">
              <a:spcBef>
                <a:spcPts val="0"/>
              </a:spcBef>
              <a:spcAft>
                <a:spcPts val="600"/>
              </a:spcAft>
              <a:buSzPts val="1300"/>
              <a:buNone/>
            </a:pPr>
            <a:r>
              <a:rPr lang="en-US" sz="1500" b="1" dirty="0">
                <a:latin typeface="Abadi" panose="020B0604020104020204" pitchFamily="34" charset="0"/>
              </a:rPr>
              <a:t>Layout:</a:t>
            </a:r>
          </a:p>
          <a:p>
            <a:pPr marL="457200" lvl="0" indent="-228600" defTabSz="914400">
              <a:spcBef>
                <a:spcPts val="0"/>
              </a:spcBef>
              <a:spcAft>
                <a:spcPts val="600"/>
              </a:spcAft>
              <a:buSzPts val="1300"/>
              <a:buFont typeface="Arial" panose="020B0604020202020204" pitchFamily="34" charset="0"/>
              <a:buChar char="•"/>
            </a:pPr>
            <a:endParaRPr lang="en-US" sz="1500" dirty="0">
              <a:latin typeface="Abadi" panose="020B0604020104020204" pitchFamily="34" charset="0"/>
            </a:endParaRP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Benefits of knowledge sharing platform</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What’s currently in the market?</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Key features and functionalities</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Project scope</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Project timeline</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Steps to implementation</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Results of the platform</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Project conclusion</a:t>
            </a:r>
          </a:p>
        </p:txBody>
      </p:sp>
    </p:spTree>
    <p:extLst>
      <p:ext uri="{BB962C8B-B14F-4D97-AF65-F5344CB8AC3E}">
        <p14:creationId xmlns:p14="http://schemas.microsoft.com/office/powerpoint/2010/main" val="30195998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5CCD89DF-A084-43AD-9824-83BBBFC81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842DB508-57AC-4491-A95B-0A00DE2608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2" name="Rectangle 31">
            <a:extLst>
              <a:ext uri="{FF2B5EF4-FFF2-40B4-BE49-F238E27FC236}">
                <a16:creationId xmlns:a16="http://schemas.microsoft.com/office/drawing/2014/main" id="{11767E27-DCFE-4AA0-B1A2-E019108D7A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7200"/>
            <a:ext cx="7828359" cy="102614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510240" y="564921"/>
            <a:ext cx="7210396" cy="810703"/>
          </a:xfrm>
        </p:spPr>
        <p:txBody>
          <a:bodyPr vert="horz" lIns="91440" tIns="45720" rIns="91440" bIns="45720" rtlCol="0">
            <a:normAutofit/>
          </a:bodyPr>
          <a:lstStyle/>
          <a:p>
            <a:pPr defTabSz="914400"/>
            <a:r>
              <a:rPr lang="en-US"/>
              <a:t>Success Criteria</a:t>
            </a:r>
          </a:p>
        </p:txBody>
      </p:sp>
      <p:sp>
        <p:nvSpPr>
          <p:cNvPr id="34" name="Rectangle 33">
            <a:extLst>
              <a:ext uri="{FF2B5EF4-FFF2-40B4-BE49-F238E27FC236}">
                <a16:creationId xmlns:a16="http://schemas.microsoft.com/office/drawing/2014/main" id="{1C61BEF9-DC90-4AC9-8E25-ED5509D7A1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6" name="Rectangle 35">
            <a:extLst>
              <a:ext uri="{FF2B5EF4-FFF2-40B4-BE49-F238E27FC236}">
                <a16:creationId xmlns:a16="http://schemas.microsoft.com/office/drawing/2014/main" id="{D64306F4-D304-4F4E-9B08-A8036AF821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1587500"/>
            <a:ext cx="7829550" cy="2844904"/>
          </a:xfrm>
          <a:prstGeom prst="rect">
            <a:avLst/>
          </a:prstGeom>
          <a:solidFill>
            <a:schemeClr val="bg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8" name="Picture 37">
            <a:extLst>
              <a:ext uri="{FF2B5EF4-FFF2-40B4-BE49-F238E27FC236}">
                <a16:creationId xmlns:a16="http://schemas.microsoft.com/office/drawing/2014/main" id="{8FACC571-ABDB-4C1F-8A8B-53E362E113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pic>
        <p:nvPicPr>
          <p:cNvPr id="40" name="Picture 39">
            <a:extLst>
              <a:ext uri="{FF2B5EF4-FFF2-40B4-BE49-F238E27FC236}">
                <a16:creationId xmlns:a16="http://schemas.microsoft.com/office/drawing/2014/main" id="{F486E5BD-1557-41D9-A119-D5F62647ABB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graphicFrame>
        <p:nvGraphicFramePr>
          <p:cNvPr id="11" name="TextBox 8">
            <a:extLst>
              <a:ext uri="{FF2B5EF4-FFF2-40B4-BE49-F238E27FC236}">
                <a16:creationId xmlns:a16="http://schemas.microsoft.com/office/drawing/2014/main" id="{1C0CD24B-2852-0AA0-47D8-9498D86ED7A5}"/>
              </a:ext>
            </a:extLst>
          </p:cNvPr>
          <p:cNvGraphicFramePr/>
          <p:nvPr>
            <p:extLst>
              <p:ext uri="{D42A27DB-BD31-4B8C-83A1-F6EECF244321}">
                <p14:modId xmlns:p14="http://schemas.microsoft.com/office/powerpoint/2010/main" val="224602592"/>
              </p:ext>
            </p:extLst>
          </p:nvPr>
        </p:nvGraphicFramePr>
        <p:xfrm>
          <a:off x="510778" y="1820608"/>
          <a:ext cx="7075090" cy="237049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4364492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8BAFB-749F-0AC7-B42E-73F32505D6EB}"/>
              </a:ext>
            </a:extLst>
          </p:cNvPr>
          <p:cNvSpPr>
            <a:spLocks noGrp="1"/>
          </p:cNvSpPr>
          <p:nvPr>
            <p:ph type="title"/>
          </p:nvPr>
        </p:nvSpPr>
        <p:spPr>
          <a:xfrm>
            <a:off x="510240" y="564921"/>
            <a:ext cx="7210396" cy="810703"/>
          </a:xfrm>
        </p:spPr>
        <p:txBody>
          <a:bodyPr>
            <a:normAutofit/>
          </a:bodyPr>
          <a:lstStyle/>
          <a:p>
            <a:r>
              <a:rPr lang="en-GB" sz="2500"/>
              <a:t>JAD Sessions</a:t>
            </a:r>
            <a:br>
              <a:rPr lang="en-GB" sz="2500"/>
            </a:br>
            <a:r>
              <a:rPr lang="en-GB" sz="2500"/>
              <a:t>Joint Application Design </a:t>
            </a:r>
          </a:p>
        </p:txBody>
      </p:sp>
      <p:graphicFrame>
        <p:nvGraphicFramePr>
          <p:cNvPr id="7" name="Content Placeholder 2">
            <a:extLst>
              <a:ext uri="{FF2B5EF4-FFF2-40B4-BE49-F238E27FC236}">
                <a16:creationId xmlns:a16="http://schemas.microsoft.com/office/drawing/2014/main" id="{90A3F12D-78ED-A9F2-FABF-B67825782212}"/>
              </a:ext>
            </a:extLst>
          </p:cNvPr>
          <p:cNvGraphicFramePr>
            <a:graphicFrameLocks noGrp="1"/>
          </p:cNvGraphicFramePr>
          <p:nvPr>
            <p:ph idx="1"/>
            <p:extLst>
              <p:ext uri="{D42A27DB-BD31-4B8C-83A1-F6EECF244321}">
                <p14:modId xmlns:p14="http://schemas.microsoft.com/office/powerpoint/2010/main" val="1283342920"/>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694750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75620" y="285751"/>
            <a:ext cx="7334387" cy="994172"/>
          </a:xfrm>
        </p:spPr>
        <p:txBody>
          <a:bodyPr vert="horz" lIns="68580" tIns="34290" rIns="68580" bIns="34290" rtlCol="0" anchor="b">
            <a:normAutofit/>
          </a:bodyPr>
          <a:lstStyle/>
          <a:p>
            <a:r>
              <a:rPr lang="en-US" b="1" kern="1200" dirty="0">
                <a:latin typeface="+mj-lt"/>
                <a:ea typeface="+mj-ea"/>
                <a:cs typeface="+mj-cs"/>
              </a:rPr>
              <a:t>Project scope</a:t>
            </a:r>
          </a:p>
        </p:txBody>
      </p:sp>
      <p:pic>
        <p:nvPicPr>
          <p:cNvPr id="24" name="Video 23">
            <a:extLst>
              <a:ext uri="{FF2B5EF4-FFF2-40B4-BE49-F238E27FC236}">
                <a16:creationId xmlns:a16="http://schemas.microsoft.com/office/drawing/2014/main" id="{901BEEC8-2E9D-76C5-5B54-4F16C8C7C3C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6998" r="1" b="1"/>
          <a:stretch/>
        </p:blipFill>
        <p:spPr>
          <a:xfrm>
            <a:off x="875619" y="1896153"/>
            <a:ext cx="3497580" cy="2121460"/>
          </a:xfrm>
          <a:prstGeom prst="rect">
            <a:avLst/>
          </a:prstGeom>
          <a:noFill/>
        </p:spPr>
      </p:pic>
      <p:sp>
        <p:nvSpPr>
          <p:cNvPr id="22" name="TextBox 21">
            <a:extLst>
              <a:ext uri="{FF2B5EF4-FFF2-40B4-BE49-F238E27FC236}">
                <a16:creationId xmlns:a16="http://schemas.microsoft.com/office/drawing/2014/main" id="{B48920E9-C4E4-9908-FB43-69075A58ABBD}"/>
              </a:ext>
            </a:extLst>
          </p:cNvPr>
          <p:cNvSpPr txBox="1"/>
          <p:nvPr/>
        </p:nvSpPr>
        <p:spPr>
          <a:xfrm>
            <a:off x="4712426" y="1896153"/>
            <a:ext cx="3497580" cy="2121460"/>
          </a:xfrm>
          <a:prstGeom prst="rect">
            <a:avLst/>
          </a:prstGeom>
        </p:spPr>
        <p:txBody>
          <a:bodyPr vert="horz" lIns="68580" tIns="34290" rIns="68580" bIns="34290" rtlCol="0">
            <a:normAutofit/>
          </a:bodyPr>
          <a:lstStyle/>
          <a:p>
            <a:pPr>
              <a:lnSpc>
                <a:spcPct val="90000"/>
              </a:lnSpc>
              <a:spcAft>
                <a:spcPts val="600"/>
              </a:spcAft>
            </a:pPr>
            <a:r>
              <a:rPr lang="en-US" sz="1500" dirty="0"/>
              <a:t>Cloud-based central knowledge platform.</a:t>
            </a:r>
          </a:p>
          <a:p>
            <a:pPr>
              <a:lnSpc>
                <a:spcPct val="90000"/>
              </a:lnSpc>
              <a:spcAft>
                <a:spcPts val="600"/>
              </a:spcAft>
            </a:pPr>
            <a:r>
              <a:rPr lang="en-US" sz="1500" dirty="0"/>
              <a:t>The central repository will allow users to manage, feedback and share content between employees of MHR. </a:t>
            </a:r>
          </a:p>
          <a:p>
            <a:pPr>
              <a:lnSpc>
                <a:spcPct val="90000"/>
              </a:lnSpc>
              <a:spcAft>
                <a:spcPts val="600"/>
              </a:spcAft>
            </a:pPr>
            <a:r>
              <a:rPr lang="en-US" sz="1500" dirty="0"/>
              <a:t>Provide simplistic searching capabilities with content templating.</a:t>
            </a:r>
          </a:p>
        </p:txBody>
      </p:sp>
      <p:sp>
        <p:nvSpPr>
          <p:cNvPr id="25" name="Content Placeholder 7">
            <a:extLst>
              <a:ext uri="{FF2B5EF4-FFF2-40B4-BE49-F238E27FC236}">
                <a16:creationId xmlns:a16="http://schemas.microsoft.com/office/drawing/2014/main" id="{8F334D34-10A1-B978-761A-09B6A5497CE8}"/>
              </a:ext>
            </a:extLst>
          </p:cNvPr>
          <p:cNvSpPr>
            <a:spLocks noGrp="1"/>
          </p:cNvSpPr>
          <p:nvPr>
            <p:ph idx="11"/>
          </p:nvPr>
        </p:nvSpPr>
        <p:spPr>
          <a:xfrm>
            <a:off x="875620" y="1504267"/>
            <a:ext cx="3497580" cy="391886"/>
          </a:xfrm>
        </p:spPr>
        <p:txBody>
          <a:bodyPr/>
          <a:lstStyle/>
          <a:p>
            <a:endParaRPr lang="en-US"/>
          </a:p>
        </p:txBody>
      </p:sp>
      <p:sp>
        <p:nvSpPr>
          <p:cNvPr id="26" name="Content Placeholder 8">
            <a:extLst>
              <a:ext uri="{FF2B5EF4-FFF2-40B4-BE49-F238E27FC236}">
                <a16:creationId xmlns:a16="http://schemas.microsoft.com/office/drawing/2014/main" id="{A89C40BC-031C-FC3F-6F00-613CC2A4C334}"/>
              </a:ext>
            </a:extLst>
          </p:cNvPr>
          <p:cNvSpPr>
            <a:spLocks noGrp="1"/>
          </p:cNvSpPr>
          <p:nvPr>
            <p:ph idx="12"/>
          </p:nvPr>
        </p:nvSpPr>
        <p:spPr>
          <a:xfrm>
            <a:off x="4712426" y="1504267"/>
            <a:ext cx="3497580" cy="391886"/>
          </a:xfrm>
        </p:spPr>
        <p:txBody>
          <a:bodyPr/>
          <a:lstStyle/>
          <a:p>
            <a:r>
              <a:rPr lang="en-US" dirty="0"/>
              <a:t>Phase 1 – Summary</a:t>
            </a:r>
          </a:p>
        </p:txBody>
      </p:sp>
    </p:spTree>
    <p:extLst>
      <p:ext uri="{BB962C8B-B14F-4D97-AF65-F5344CB8AC3E}">
        <p14:creationId xmlns:p14="http://schemas.microsoft.com/office/powerpoint/2010/main" val="42062082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4"/>
                                        </p:tgtEl>
                                      </p:cBhvr>
                                    </p:cmd>
                                  </p:childTnLst>
                                </p:cTn>
                              </p:par>
                            </p:childTnLst>
                          </p:cTn>
                        </p:par>
                      </p:childTnLst>
                    </p:cTn>
                  </p:par>
                </p:childTnLst>
              </p:cTn>
              <p:nextCondLst>
                <p:cond evt="onClick" delay="0">
                  <p:tgtEl>
                    <p:spTgt spid="24"/>
                  </p:tgtEl>
                </p:cond>
              </p:nextCondLst>
            </p:seq>
            <p:video>
              <p:cMediaNode mute="1">
                <p:cTn id="12" repeatCount="indefinite" fill="hold" display="0">
                  <p:stCondLst>
                    <p:cond delay="indefinite"/>
                  </p:stCondLst>
                </p:cTn>
                <p:tgtEl>
                  <p:spTgt spid="2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13C53-2790-2D9C-1589-4D4F23DB7511}"/>
              </a:ext>
            </a:extLst>
          </p:cNvPr>
          <p:cNvSpPr>
            <a:spLocks noGrp="1"/>
          </p:cNvSpPr>
          <p:nvPr>
            <p:ph type="title"/>
          </p:nvPr>
        </p:nvSpPr>
        <p:spPr>
          <a:xfrm>
            <a:off x="510240" y="564921"/>
            <a:ext cx="7210396" cy="810703"/>
          </a:xfrm>
        </p:spPr>
        <p:txBody>
          <a:bodyPr>
            <a:normAutofit/>
          </a:bodyPr>
          <a:lstStyle/>
          <a:p>
            <a:r>
              <a:rPr lang="en-GB" dirty="0"/>
              <a:t>Key functional requirements</a:t>
            </a:r>
          </a:p>
        </p:txBody>
      </p:sp>
      <p:graphicFrame>
        <p:nvGraphicFramePr>
          <p:cNvPr id="5" name="Content Placeholder 2">
            <a:extLst>
              <a:ext uri="{FF2B5EF4-FFF2-40B4-BE49-F238E27FC236}">
                <a16:creationId xmlns:a16="http://schemas.microsoft.com/office/drawing/2014/main" id="{FAAD0C31-7E11-D42E-3EAE-261559C86BFB}"/>
              </a:ext>
            </a:extLst>
          </p:cNvPr>
          <p:cNvGraphicFramePr>
            <a:graphicFrameLocks noGrp="1"/>
          </p:cNvGraphicFramePr>
          <p:nvPr>
            <p:ph idx="1"/>
            <p:extLst>
              <p:ext uri="{D42A27DB-BD31-4B8C-83A1-F6EECF244321}">
                <p14:modId xmlns:p14="http://schemas.microsoft.com/office/powerpoint/2010/main" val="2409931484"/>
              </p:ext>
            </p:extLst>
          </p:nvPr>
        </p:nvGraphicFramePr>
        <p:xfrm>
          <a:off x="510777" y="1752600"/>
          <a:ext cx="8298487" cy="29990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312458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582F8-2407-248B-6E40-1F8F95736EE4}"/>
              </a:ext>
            </a:extLst>
          </p:cNvPr>
          <p:cNvSpPr>
            <a:spLocks noGrp="1"/>
          </p:cNvSpPr>
          <p:nvPr>
            <p:ph type="title"/>
          </p:nvPr>
        </p:nvSpPr>
        <p:spPr>
          <a:xfrm>
            <a:off x="510240" y="564921"/>
            <a:ext cx="7210396" cy="810703"/>
          </a:xfrm>
        </p:spPr>
        <p:txBody>
          <a:bodyPr>
            <a:normAutofit/>
          </a:bodyPr>
          <a:lstStyle/>
          <a:p>
            <a:r>
              <a:rPr lang="en-GB" dirty="0"/>
              <a:t>Key Non-Functional Requirements</a:t>
            </a:r>
          </a:p>
        </p:txBody>
      </p:sp>
      <p:graphicFrame>
        <p:nvGraphicFramePr>
          <p:cNvPr id="5" name="Content Placeholder 2">
            <a:extLst>
              <a:ext uri="{FF2B5EF4-FFF2-40B4-BE49-F238E27FC236}">
                <a16:creationId xmlns:a16="http://schemas.microsoft.com/office/drawing/2014/main" id="{C8C22472-0DB8-0778-B8CE-57DF28CB770A}"/>
              </a:ext>
            </a:extLst>
          </p:cNvPr>
          <p:cNvGraphicFramePr>
            <a:graphicFrameLocks noGrp="1"/>
          </p:cNvGraphicFramePr>
          <p:nvPr>
            <p:ph idx="1"/>
            <p:extLst>
              <p:ext uri="{D42A27DB-BD31-4B8C-83A1-F6EECF244321}">
                <p14:modId xmlns:p14="http://schemas.microsoft.com/office/powerpoint/2010/main" val="3145495660"/>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302320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510240" y="564921"/>
            <a:ext cx="7210396" cy="810703"/>
          </a:xfrm>
        </p:spPr>
        <p:txBody>
          <a:bodyPr>
            <a:normAutofit/>
          </a:bodyPr>
          <a:lstStyle/>
          <a:p>
            <a:r>
              <a:rPr lang="en-US"/>
              <a:t>Project timeline</a:t>
            </a:r>
            <a:endParaRPr lang="en-US" dirty="0"/>
          </a:p>
        </p:txBody>
      </p:sp>
      <p:graphicFrame>
        <p:nvGraphicFramePr>
          <p:cNvPr id="2" name="Diagram 2" descr="SmartArt graphic">
            <a:extLst>
              <a:ext uri="{FF2B5EF4-FFF2-40B4-BE49-F238E27FC236}">
                <a16:creationId xmlns:a16="http://schemas.microsoft.com/office/drawing/2014/main" id="{364D30CB-C02F-4FE1-9E72-11B75FF74851}"/>
              </a:ext>
            </a:extLst>
          </p:cNvPr>
          <p:cNvGraphicFramePr/>
          <p:nvPr>
            <p:extLst>
              <p:ext uri="{D42A27DB-BD31-4B8C-83A1-F6EECF244321}">
                <p14:modId xmlns:p14="http://schemas.microsoft.com/office/powerpoint/2010/main" val="3227885173"/>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893741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0" name="Picture 9">
            <a:extLst>
              <a:ext uri="{FF2B5EF4-FFF2-40B4-BE49-F238E27FC236}">
                <a16:creationId xmlns:a16="http://schemas.microsoft.com/office/drawing/2014/main" id="{5B5FB5AC-39B2-4094-B486-0FCD501D50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2" name="Picture 11">
            <a:extLst>
              <a:ext uri="{FF2B5EF4-FFF2-40B4-BE49-F238E27FC236}">
                <a16:creationId xmlns:a16="http://schemas.microsoft.com/office/drawing/2014/main" id="{7150CFE4-97B0-48C6-ACD6-9399CBA119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14" name="Rectangle 13">
            <a:extLst>
              <a:ext uri="{FF2B5EF4-FFF2-40B4-BE49-F238E27FC236}">
                <a16:creationId xmlns:a16="http://schemas.microsoft.com/office/drawing/2014/main" id="{A3C6F7F0-46EA-4F8E-A112-1B517C2B5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1691A3CC-CDA1-4C3B-9150-FCFB5373D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3">
            <a:extLst>
              <a:ext uri="{FF2B5EF4-FFF2-40B4-BE49-F238E27FC236}">
                <a16:creationId xmlns:a16="http://schemas.microsoft.com/office/drawing/2014/main" id="{47D389A0-A319-9BFE-E791-2291026E7ACE}"/>
              </a:ext>
            </a:extLst>
          </p:cNvPr>
          <p:cNvPicPr>
            <a:picLocks noChangeAspect="1"/>
          </p:cNvPicPr>
          <p:nvPr/>
        </p:nvPicPr>
        <p:blipFill rotWithShape="1">
          <a:blip r:embed="rId5"/>
          <a:srcRect t="29688"/>
          <a:stretch/>
        </p:blipFill>
        <p:spPr>
          <a:xfrm>
            <a:off x="-2382" y="10"/>
            <a:ext cx="9144000" cy="5143490"/>
          </a:xfrm>
          <a:prstGeom prst="rect">
            <a:avLst/>
          </a:prstGeom>
        </p:spPr>
      </p:pic>
      <p:sp>
        <p:nvSpPr>
          <p:cNvPr id="18" name="Rectangle 17">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18715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1" y="3302000"/>
            <a:ext cx="6100109" cy="705180"/>
          </a:xfrm>
        </p:spPr>
        <p:txBody>
          <a:bodyPr vert="horz" lIns="91440" tIns="45720" rIns="91440" bIns="45720" rtlCol="0" anchor="b">
            <a:normAutofit/>
          </a:bodyPr>
          <a:lstStyle/>
          <a:p>
            <a:pPr algn="r" defTabSz="914400"/>
            <a:r>
              <a:rPr lang="en-US" sz="3600" dirty="0"/>
              <a:t>System design</a:t>
            </a:r>
          </a:p>
        </p:txBody>
      </p:sp>
      <p:sp>
        <p:nvSpPr>
          <p:cNvPr id="20" name="Rectangle 19">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18715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21">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26735"/>
            <a:ext cx="6726063"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26735"/>
            <a:ext cx="231021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9942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54" name="Group 53">
            <a:extLst>
              <a:ext uri="{FF2B5EF4-FFF2-40B4-BE49-F238E27FC236}">
                <a16:creationId xmlns:a16="http://schemas.microsoft.com/office/drawing/2014/main" id="{7D0669C1-CDCE-41C7-A9AB-65D9119F83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55" name="Rectangle 54">
              <a:extLst>
                <a:ext uri="{FF2B5EF4-FFF2-40B4-BE49-F238E27FC236}">
                  <a16:creationId xmlns:a16="http://schemas.microsoft.com/office/drawing/2014/main" id="{1F80B4EE-271C-45C6-9338-555D3B0C4A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55">
              <a:extLst>
                <a:ext uri="{FF2B5EF4-FFF2-40B4-BE49-F238E27FC236}">
                  <a16:creationId xmlns:a16="http://schemas.microsoft.com/office/drawing/2014/main" id="{6FCF3DCC-E585-4F88-8F8B-4EABFEF062C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58" name="Rectangle 57">
            <a:extLst>
              <a:ext uri="{FF2B5EF4-FFF2-40B4-BE49-F238E27FC236}">
                <a16:creationId xmlns:a16="http://schemas.microsoft.com/office/drawing/2014/main" id="{F1AACF4D-AF22-463C-97CE-C34F0783C0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4874815"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4224186" cy="810703"/>
          </a:xfrm>
        </p:spPr>
        <p:txBody>
          <a:bodyPr>
            <a:normAutofit/>
          </a:bodyPr>
          <a:lstStyle/>
          <a:p>
            <a:r>
              <a:rPr lang="en-GB" dirty="0"/>
              <a:t>System diagrams</a:t>
            </a:r>
          </a:p>
        </p:txBody>
      </p:sp>
      <p:pic>
        <p:nvPicPr>
          <p:cNvPr id="60" name="Picture 59">
            <a:extLst>
              <a:ext uri="{FF2B5EF4-FFF2-40B4-BE49-F238E27FC236}">
                <a16:creationId xmlns:a16="http://schemas.microsoft.com/office/drawing/2014/main" id="{6524329A-37E7-4025-B6E9-A97D4053689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477680"/>
            <a:ext cx="4869180" cy="196285"/>
          </a:xfrm>
          <a:prstGeom prst="rect">
            <a:avLst/>
          </a:prstGeom>
        </p:spPr>
      </p:pic>
      <p:sp>
        <p:nvSpPr>
          <p:cNvPr id="22" name="Content Placeholder 8">
            <a:extLst>
              <a:ext uri="{FF2B5EF4-FFF2-40B4-BE49-F238E27FC236}">
                <a16:creationId xmlns:a16="http://schemas.microsoft.com/office/drawing/2014/main" id="{C791395B-1BA5-340B-8D8A-3A3A8A5C64C9}"/>
              </a:ext>
            </a:extLst>
          </p:cNvPr>
          <p:cNvSpPr>
            <a:spLocks noGrp="1"/>
          </p:cNvSpPr>
          <p:nvPr>
            <p:ph idx="1"/>
          </p:nvPr>
        </p:nvSpPr>
        <p:spPr>
          <a:xfrm>
            <a:off x="510241" y="1752654"/>
            <a:ext cx="4224185" cy="2699487"/>
          </a:xfrm>
        </p:spPr>
        <p:txBody>
          <a:bodyPr>
            <a:normAutofit/>
          </a:bodyPr>
          <a:lstStyle/>
          <a:p>
            <a:r>
              <a:rPr lang="en-US" sz="1500" dirty="0"/>
              <a:t>Designs that were created for the project –</a:t>
            </a:r>
          </a:p>
          <a:p>
            <a:pPr lvl="1"/>
            <a:r>
              <a:rPr lang="en-US" dirty="0"/>
              <a:t>Architecture Diagram</a:t>
            </a:r>
          </a:p>
          <a:p>
            <a:pPr lvl="2"/>
            <a:r>
              <a:rPr lang="en-US" dirty="0"/>
              <a:t>Using ACR for deployment</a:t>
            </a:r>
          </a:p>
          <a:p>
            <a:pPr lvl="2"/>
            <a:r>
              <a:rPr lang="en-US" dirty="0"/>
              <a:t>Using Container apps for hosting</a:t>
            </a:r>
          </a:p>
          <a:p>
            <a:pPr lvl="3"/>
            <a:r>
              <a:rPr lang="en-US" dirty="0"/>
              <a:t>.NET Blazor Web Application</a:t>
            </a:r>
          </a:p>
          <a:p>
            <a:pPr lvl="3"/>
            <a:r>
              <a:rPr lang="en-US" dirty="0"/>
              <a:t>Neo4j database</a:t>
            </a:r>
          </a:p>
          <a:p>
            <a:pPr lvl="1"/>
            <a:r>
              <a:rPr lang="en-US" dirty="0"/>
              <a:t>Use Case Diagrams</a:t>
            </a:r>
          </a:p>
          <a:p>
            <a:pPr lvl="1"/>
            <a:r>
              <a:rPr lang="en-US" dirty="0"/>
              <a:t>Graph Data Model Diagram</a:t>
            </a:r>
          </a:p>
          <a:p>
            <a:pPr lvl="1"/>
            <a:r>
              <a:rPr lang="en-US" dirty="0"/>
              <a:t>Class Diagrams</a:t>
            </a:r>
          </a:p>
          <a:p>
            <a:pPr lvl="2"/>
            <a:r>
              <a:rPr lang="en-US" dirty="0"/>
              <a:t>Domain Model Class Diagram</a:t>
            </a:r>
          </a:p>
          <a:p>
            <a:pPr lvl="2"/>
            <a:r>
              <a:rPr lang="en-US" dirty="0"/>
              <a:t>Service Oriented Class Diagram</a:t>
            </a:r>
          </a:p>
        </p:txBody>
      </p:sp>
      <p:pic>
        <p:nvPicPr>
          <p:cNvPr id="5" name="Content Placeholder 4" descr="A picture containing text, screenshot, diagram, font&#10;&#10;Description automatically generated">
            <a:extLst>
              <a:ext uri="{FF2B5EF4-FFF2-40B4-BE49-F238E27FC236}">
                <a16:creationId xmlns:a16="http://schemas.microsoft.com/office/drawing/2014/main" id="{1702963D-FE7F-1F43-69EA-75F4A97FF86D}"/>
              </a:ext>
            </a:extLst>
          </p:cNvPr>
          <p:cNvPicPr>
            <a:picLocks noChangeAspect="1"/>
          </p:cNvPicPr>
          <p:nvPr/>
        </p:nvPicPr>
        <p:blipFill rotWithShape="1">
          <a:blip r:embed="rId5"/>
          <a:srcRect t="5961" r="4" b="9707"/>
          <a:stretch/>
        </p:blipFill>
        <p:spPr>
          <a:xfrm>
            <a:off x="5238290" y="363474"/>
            <a:ext cx="3539854" cy="2127063"/>
          </a:xfrm>
          <a:prstGeom prst="rect">
            <a:avLst/>
          </a:prstGeom>
          <a:ln>
            <a:noFill/>
          </a:ln>
          <a:effectLst>
            <a:outerShdw blurRad="76200" dist="63500" dir="5040000" algn="tl" rotWithShape="0">
              <a:srgbClr val="000000">
                <a:alpha val="41000"/>
              </a:srgbClr>
            </a:outerShdw>
          </a:effectLst>
        </p:spPr>
      </p:pic>
      <p:pic>
        <p:nvPicPr>
          <p:cNvPr id="3" name="image3.png" descr="Diagram&#10;&#10;Description automatically generated">
            <a:extLst>
              <a:ext uri="{FF2B5EF4-FFF2-40B4-BE49-F238E27FC236}">
                <a16:creationId xmlns:a16="http://schemas.microsoft.com/office/drawing/2014/main" id="{50E65E21-9DDF-1855-A9A9-B67A258129CE}"/>
              </a:ext>
            </a:extLst>
          </p:cNvPr>
          <p:cNvPicPr/>
          <p:nvPr/>
        </p:nvPicPr>
        <p:blipFill rotWithShape="1">
          <a:blip r:embed="rId6"/>
          <a:srcRect r="3230" b="-1"/>
          <a:stretch/>
        </p:blipFill>
        <p:spPr>
          <a:xfrm>
            <a:off x="5238289" y="2724300"/>
            <a:ext cx="3539854" cy="2057648"/>
          </a:xfrm>
          <a:prstGeom prst="rect">
            <a:avLst/>
          </a:prstGeom>
          <a:ln>
            <a:noFill/>
          </a:ln>
          <a:effectLst>
            <a:outerShdw blurRad="76200" dist="63500" dir="5040000" algn="tl" rotWithShape="0">
              <a:srgbClr val="000000">
                <a:alpha val="41000"/>
              </a:srgbClr>
            </a:outerShdw>
          </a:effectLst>
        </p:spPr>
      </p:pic>
      <p:sp>
        <p:nvSpPr>
          <p:cNvPr id="4" name="TextBox 3">
            <a:extLst>
              <a:ext uri="{FF2B5EF4-FFF2-40B4-BE49-F238E27FC236}">
                <a16:creationId xmlns:a16="http://schemas.microsoft.com/office/drawing/2014/main" id="{40801768-9A30-E9A6-7A29-F2DD1AB1260C}"/>
              </a:ext>
            </a:extLst>
          </p:cNvPr>
          <p:cNvSpPr txBox="1"/>
          <p:nvPr/>
        </p:nvSpPr>
        <p:spPr>
          <a:xfrm>
            <a:off x="5196814" y="2462689"/>
            <a:ext cx="2508711" cy="261610"/>
          </a:xfrm>
          <a:prstGeom prst="rect">
            <a:avLst/>
          </a:prstGeom>
          <a:noFill/>
        </p:spPr>
        <p:txBody>
          <a:bodyPr wrap="square" rtlCol="0">
            <a:spAutoFit/>
          </a:bodyPr>
          <a:lstStyle/>
          <a:p>
            <a:r>
              <a:rPr lang="en-GB" sz="1100" dirty="0"/>
              <a:t>Architecture Diagram</a:t>
            </a:r>
          </a:p>
        </p:txBody>
      </p:sp>
      <p:sp>
        <p:nvSpPr>
          <p:cNvPr id="6" name="TextBox 5">
            <a:extLst>
              <a:ext uri="{FF2B5EF4-FFF2-40B4-BE49-F238E27FC236}">
                <a16:creationId xmlns:a16="http://schemas.microsoft.com/office/drawing/2014/main" id="{DD2DD90C-22C2-9E1B-1847-4234C7D95883}"/>
              </a:ext>
            </a:extLst>
          </p:cNvPr>
          <p:cNvSpPr txBox="1"/>
          <p:nvPr/>
        </p:nvSpPr>
        <p:spPr>
          <a:xfrm>
            <a:off x="5238288" y="4780026"/>
            <a:ext cx="2508711" cy="261610"/>
          </a:xfrm>
          <a:prstGeom prst="rect">
            <a:avLst/>
          </a:prstGeom>
          <a:noFill/>
        </p:spPr>
        <p:txBody>
          <a:bodyPr wrap="square" rtlCol="0">
            <a:spAutoFit/>
          </a:bodyPr>
          <a:lstStyle/>
          <a:p>
            <a:r>
              <a:rPr lang="en-GB" sz="1100" dirty="0"/>
              <a:t>Graph Data Model Diagram</a:t>
            </a:r>
          </a:p>
        </p:txBody>
      </p:sp>
    </p:spTree>
    <p:extLst>
      <p:ext uri="{BB962C8B-B14F-4D97-AF65-F5344CB8AC3E}">
        <p14:creationId xmlns:p14="http://schemas.microsoft.com/office/powerpoint/2010/main" val="26731060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85" name="Group 62">
            <a:extLst>
              <a:ext uri="{FF2B5EF4-FFF2-40B4-BE49-F238E27FC236}">
                <a16:creationId xmlns:a16="http://schemas.microsoft.com/office/drawing/2014/main" id="{4050A4B3-C32C-4322-B92D-C077623C34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64" name="Rectangle 63">
              <a:extLst>
                <a:ext uri="{FF2B5EF4-FFF2-40B4-BE49-F238E27FC236}">
                  <a16:creationId xmlns:a16="http://schemas.microsoft.com/office/drawing/2014/main" id="{1A9A51A9-AA1B-4283-BF13-6F1D63FDD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5" name="Picture 64">
              <a:extLst>
                <a:ext uri="{FF2B5EF4-FFF2-40B4-BE49-F238E27FC236}">
                  <a16:creationId xmlns:a16="http://schemas.microsoft.com/office/drawing/2014/main" id="{A685DFA7-77F5-4963-B6BD-9BCF3D04506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9" name="Picture 8" descr="Graphical user interface, application&#10;&#10;Description automatically generated">
            <a:extLst>
              <a:ext uri="{FF2B5EF4-FFF2-40B4-BE49-F238E27FC236}">
                <a16:creationId xmlns:a16="http://schemas.microsoft.com/office/drawing/2014/main" id="{F4B526CC-B440-0599-1072-A8A4775E948D}"/>
              </a:ext>
            </a:extLst>
          </p:cNvPr>
          <p:cNvPicPr>
            <a:picLocks noChangeAspect="1"/>
          </p:cNvPicPr>
          <p:nvPr/>
        </p:nvPicPr>
        <p:blipFill rotWithShape="1">
          <a:blip r:embed="rId3"/>
          <a:srcRect l="15317" r="1" b="1"/>
          <a:stretch/>
        </p:blipFill>
        <p:spPr>
          <a:xfrm>
            <a:off x="5660857" y="10"/>
            <a:ext cx="3480760" cy="3175244"/>
          </a:xfrm>
          <a:prstGeom prst="rect">
            <a:avLst/>
          </a:prstGeom>
          <a:ln>
            <a:noFill/>
          </a:ln>
          <a:effectLst/>
        </p:spPr>
      </p:pic>
      <p:sp>
        <p:nvSpPr>
          <p:cNvPr id="67" name="Rectangle 66">
            <a:extLst>
              <a:ext uri="{FF2B5EF4-FFF2-40B4-BE49-F238E27FC236}">
                <a16:creationId xmlns:a16="http://schemas.microsoft.com/office/drawing/2014/main" id="{7974EFF1-6555-4277-8547-1C92974E7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5975286"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5315664" cy="810703"/>
          </a:xfrm>
        </p:spPr>
        <p:txBody>
          <a:bodyPr>
            <a:normAutofit/>
          </a:bodyPr>
          <a:lstStyle/>
          <a:p>
            <a:r>
              <a:rPr lang="en-GB"/>
              <a:t>UX Designs</a:t>
            </a:r>
          </a:p>
        </p:txBody>
      </p:sp>
      <p:pic>
        <p:nvPicPr>
          <p:cNvPr id="86" name="Picture 68">
            <a:extLst>
              <a:ext uri="{FF2B5EF4-FFF2-40B4-BE49-F238E27FC236}">
                <a16:creationId xmlns:a16="http://schemas.microsoft.com/office/drawing/2014/main" id="{5974BEAF-D0A0-45D8-852C-637D4C6E2CB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477680"/>
            <a:ext cx="5975286" cy="240873"/>
          </a:xfrm>
          <a:prstGeom prst="rect">
            <a:avLst/>
          </a:prstGeom>
        </p:spPr>
      </p:pic>
      <p:sp>
        <p:nvSpPr>
          <p:cNvPr id="4" name="Content Placeholder 3">
            <a:extLst>
              <a:ext uri="{FF2B5EF4-FFF2-40B4-BE49-F238E27FC236}">
                <a16:creationId xmlns:a16="http://schemas.microsoft.com/office/drawing/2014/main" id="{181D1CC3-E73D-B3B4-C4C8-AA9FC38C20D4}"/>
              </a:ext>
            </a:extLst>
          </p:cNvPr>
          <p:cNvSpPr>
            <a:spLocks noGrp="1"/>
          </p:cNvSpPr>
          <p:nvPr>
            <p:ph idx="1"/>
          </p:nvPr>
        </p:nvSpPr>
        <p:spPr>
          <a:xfrm>
            <a:off x="510240" y="1752654"/>
            <a:ext cx="4817409" cy="2699487"/>
          </a:xfrm>
        </p:spPr>
        <p:txBody>
          <a:bodyPr>
            <a:normAutofit/>
          </a:bodyPr>
          <a:lstStyle/>
          <a:p>
            <a:r>
              <a:rPr lang="en-GB" sz="1500" dirty="0"/>
              <a:t>Wireframes were created for the UI.</a:t>
            </a:r>
          </a:p>
          <a:p>
            <a:r>
              <a:rPr lang="en-GB" sz="1500" dirty="0"/>
              <a:t>These were then reviewed and had feedback from stakeholders in the project.</a:t>
            </a:r>
          </a:p>
          <a:p>
            <a:r>
              <a:rPr lang="en-GB" sz="1500" dirty="0"/>
              <a:t>Prioritization of accessibility, simplicity, and inclusion</a:t>
            </a:r>
          </a:p>
          <a:p>
            <a:r>
              <a:rPr lang="en-GB" sz="1500" dirty="0"/>
              <a:t>User-friendly interfaces and intuitive design principles</a:t>
            </a:r>
          </a:p>
          <a:p>
            <a:r>
              <a:rPr lang="en-GB" sz="1500" dirty="0"/>
              <a:t>Integration of ethical principles for a responsible software development environment</a:t>
            </a:r>
          </a:p>
          <a:p>
            <a:r>
              <a:rPr lang="en-GB" sz="1500" dirty="0"/>
              <a:t>Efficient and responsible user experience</a:t>
            </a:r>
          </a:p>
        </p:txBody>
      </p:sp>
      <p:pic>
        <p:nvPicPr>
          <p:cNvPr id="7" name="Picture 6" descr="Graphical user interface, text, application&#10;&#10;Description automatically generated">
            <a:extLst>
              <a:ext uri="{FF2B5EF4-FFF2-40B4-BE49-F238E27FC236}">
                <a16:creationId xmlns:a16="http://schemas.microsoft.com/office/drawing/2014/main" id="{3B5EEEA1-EF33-9AC2-FA78-8E2E8CA65CE0}"/>
              </a:ext>
            </a:extLst>
          </p:cNvPr>
          <p:cNvPicPr>
            <a:picLocks noChangeAspect="1"/>
          </p:cNvPicPr>
          <p:nvPr/>
        </p:nvPicPr>
        <p:blipFill rotWithShape="1">
          <a:blip r:embed="rId5">
            <a:extLst>
              <a:ext uri="{28A0092B-C50C-407E-A947-70E740481C1C}">
                <a14:useLocalDpi xmlns:a14="http://schemas.microsoft.com/office/drawing/2010/main" val="0"/>
              </a:ext>
            </a:extLst>
          </a:blip>
          <a:srcRect r="2" b="27555"/>
          <a:stretch/>
        </p:blipFill>
        <p:spPr>
          <a:xfrm>
            <a:off x="5660856" y="3175254"/>
            <a:ext cx="3483144" cy="1968246"/>
          </a:xfrm>
          <a:prstGeom prst="rect">
            <a:avLst/>
          </a:prstGeom>
        </p:spPr>
      </p:pic>
    </p:spTree>
    <p:extLst>
      <p:ext uri="{BB962C8B-B14F-4D97-AF65-F5344CB8AC3E}">
        <p14:creationId xmlns:p14="http://schemas.microsoft.com/office/powerpoint/2010/main" val="17011742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8DF5C3E-BDAB-40E6-A40B-8C05D8CD3F5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pic>
        <p:nvPicPr>
          <p:cNvPr id="14" name="Picture 13">
            <a:extLst>
              <a:ext uri="{FF2B5EF4-FFF2-40B4-BE49-F238E27FC236}">
                <a16:creationId xmlns:a16="http://schemas.microsoft.com/office/drawing/2014/main" id="{9D90C31A-86E3-472B-B929-496667598EF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6" name="Rectangle 15">
            <a:extLst>
              <a:ext uri="{FF2B5EF4-FFF2-40B4-BE49-F238E27FC236}">
                <a16:creationId xmlns:a16="http://schemas.microsoft.com/office/drawing/2014/main" id="{9DD3589A-DB65-424B-ACF1-5C8155F1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0" y="0"/>
            <a:ext cx="4572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F784D76-D302-4160-A2D4-C2F4AB76D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4809647" cy="102614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D0761D1-62E9-8AB5-DCDA-D65F2950B82B}"/>
              </a:ext>
            </a:extLst>
          </p:cNvPr>
          <p:cNvSpPr>
            <a:spLocks noGrp="1"/>
          </p:cNvSpPr>
          <p:nvPr>
            <p:ph type="title"/>
          </p:nvPr>
        </p:nvSpPr>
        <p:spPr>
          <a:xfrm>
            <a:off x="510240" y="564921"/>
            <a:ext cx="4188508" cy="810703"/>
          </a:xfrm>
        </p:spPr>
        <p:txBody>
          <a:bodyPr>
            <a:normAutofit/>
          </a:bodyPr>
          <a:lstStyle/>
          <a:p>
            <a:r>
              <a:rPr lang="en-GB">
                <a:solidFill>
                  <a:srgbClr val="FFFFFF"/>
                </a:solidFill>
              </a:rPr>
              <a:t>Test plans</a:t>
            </a:r>
          </a:p>
        </p:txBody>
      </p:sp>
      <p:pic>
        <p:nvPicPr>
          <p:cNvPr id="20" name="Picture 19">
            <a:extLst>
              <a:ext uri="{FF2B5EF4-FFF2-40B4-BE49-F238E27FC236}">
                <a16:creationId xmlns:a16="http://schemas.microsoft.com/office/drawing/2014/main" id="{608D9710-1A5F-4D24-B654-F2081DE6014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4807458" cy="193797"/>
          </a:xfrm>
          <a:prstGeom prst="rect">
            <a:avLst/>
          </a:prstGeom>
        </p:spPr>
      </p:pic>
      <p:graphicFrame>
        <p:nvGraphicFramePr>
          <p:cNvPr id="24" name="Content Placeholder 8">
            <a:extLst>
              <a:ext uri="{FF2B5EF4-FFF2-40B4-BE49-F238E27FC236}">
                <a16:creationId xmlns:a16="http://schemas.microsoft.com/office/drawing/2014/main" id="{59247D15-3B5C-AFC9-66AC-B5296FE8501D}"/>
              </a:ext>
            </a:extLst>
          </p:cNvPr>
          <p:cNvGraphicFramePr>
            <a:graphicFrameLocks noGrp="1"/>
          </p:cNvGraphicFramePr>
          <p:nvPr>
            <p:ph idx="1"/>
            <p:extLst>
              <p:ext uri="{D42A27DB-BD31-4B8C-83A1-F6EECF244321}">
                <p14:modId xmlns:p14="http://schemas.microsoft.com/office/powerpoint/2010/main" val="2530003216"/>
              </p:ext>
            </p:extLst>
          </p:nvPr>
        </p:nvGraphicFramePr>
        <p:xfrm>
          <a:off x="510240" y="1752654"/>
          <a:ext cx="3828633" cy="269948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useBgFill="1">
        <p:nvSpPr>
          <p:cNvPr id="22" name="Rectangle 21">
            <a:extLst>
              <a:ext uri="{FF2B5EF4-FFF2-40B4-BE49-F238E27FC236}">
                <a16:creationId xmlns:a16="http://schemas.microsoft.com/office/drawing/2014/main" id="{2B57E7D2-A94B-4A8D-B58F-D3E30C235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49872" y="482096"/>
            <a:ext cx="3609304" cy="4181344"/>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3" name="Content Placeholder 3">
            <a:extLst>
              <a:ext uri="{FF2B5EF4-FFF2-40B4-BE49-F238E27FC236}">
                <a16:creationId xmlns:a16="http://schemas.microsoft.com/office/drawing/2014/main" id="{4B2C8A54-C0ED-B213-CF04-42B5B89A1CCE}"/>
              </a:ext>
            </a:extLst>
          </p:cNvPr>
          <p:cNvGraphicFramePr>
            <a:graphicFrameLocks/>
          </p:cNvGraphicFramePr>
          <p:nvPr>
            <p:extLst>
              <p:ext uri="{D42A27DB-BD31-4B8C-83A1-F6EECF244321}">
                <p14:modId xmlns:p14="http://schemas.microsoft.com/office/powerpoint/2010/main" val="3685281608"/>
              </p:ext>
            </p:extLst>
          </p:nvPr>
        </p:nvGraphicFramePr>
        <p:xfrm>
          <a:off x="5419036" y="716693"/>
          <a:ext cx="2861644" cy="3705024"/>
        </p:xfrm>
        <a:graphic>
          <a:graphicData uri="http://schemas.openxmlformats.org/drawingml/2006/table">
            <a:tbl>
              <a:tblPr firstRow="1" firstCol="1" bandRow="1"/>
              <a:tblGrid>
                <a:gridCol w="871061">
                  <a:extLst>
                    <a:ext uri="{9D8B030D-6E8A-4147-A177-3AD203B41FA5}">
                      <a16:colId xmlns:a16="http://schemas.microsoft.com/office/drawing/2014/main" val="3481830319"/>
                    </a:ext>
                  </a:extLst>
                </a:gridCol>
                <a:gridCol w="763916">
                  <a:extLst>
                    <a:ext uri="{9D8B030D-6E8A-4147-A177-3AD203B41FA5}">
                      <a16:colId xmlns:a16="http://schemas.microsoft.com/office/drawing/2014/main" val="229072944"/>
                    </a:ext>
                  </a:extLst>
                </a:gridCol>
                <a:gridCol w="981102">
                  <a:extLst>
                    <a:ext uri="{9D8B030D-6E8A-4147-A177-3AD203B41FA5}">
                      <a16:colId xmlns:a16="http://schemas.microsoft.com/office/drawing/2014/main" val="3619837379"/>
                    </a:ext>
                  </a:extLst>
                </a:gridCol>
                <a:gridCol w="245565">
                  <a:extLst>
                    <a:ext uri="{9D8B030D-6E8A-4147-A177-3AD203B41FA5}">
                      <a16:colId xmlns:a16="http://schemas.microsoft.com/office/drawing/2014/main" val="135564661"/>
                    </a:ext>
                  </a:extLst>
                </a:gridCol>
              </a:tblGrid>
              <a:tr h="320046">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ID</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9050" cap="flat" cmpd="sng" algn="ctr">
                      <a:solidFill>
                        <a:srgbClr val="666666"/>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 </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9050" cap="flat" cmpd="sng" algn="ctr">
                      <a:solidFill>
                        <a:srgbClr val="666666"/>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Description</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9050" cap="flat" cmpd="sng" algn="ctr">
                      <a:solidFill>
                        <a:srgbClr val="666666"/>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 </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9050" cap="flat" cmpd="sng" algn="ctr">
                      <a:solidFill>
                        <a:srgbClr val="666666"/>
                      </a:solidFill>
                      <a:prstDash val="solid"/>
                      <a:round/>
                      <a:headEnd type="none" w="med" len="med"/>
                      <a:tailEnd type="none" w="med" len="med"/>
                    </a:lnB>
                  </a:tcPr>
                </a:tc>
                <a:extLst>
                  <a:ext uri="{0D108BD9-81ED-4DB2-BD59-A6C34878D82A}">
                    <a16:rowId xmlns:a16="http://schemas.microsoft.com/office/drawing/2014/main" val="3229088965"/>
                  </a:ext>
                </a:extLst>
              </a:tr>
              <a:tr h="598044">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Test Type</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9050" cap="flat" cmpd="sng" algn="ctr">
                      <a:solidFill>
                        <a:srgbClr val="666666"/>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Quantity or Quality test</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9050" cap="flat" cmpd="sng" algn="ctr">
                      <a:solidFill>
                        <a:srgbClr val="666666"/>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Success criteria</a:t>
                      </a: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9050" cap="flat" cmpd="sng" algn="ctr">
                      <a:solidFill>
                        <a:srgbClr val="666666"/>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 </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9050" cap="flat" cmpd="sng" algn="ctr">
                      <a:solidFill>
                        <a:srgbClr val="666666"/>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extLst>
                  <a:ext uri="{0D108BD9-81ED-4DB2-BD59-A6C34878D82A}">
                    <a16:rowId xmlns:a16="http://schemas.microsoft.com/office/drawing/2014/main" val="3531686404"/>
                  </a:ext>
                </a:extLst>
              </a:tr>
              <a:tr h="598044">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Number of attempts:</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 </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Comments</a:t>
                      </a: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 </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extLst>
                  <a:ext uri="{0D108BD9-81ED-4DB2-BD59-A6C34878D82A}">
                    <a16:rowId xmlns:a16="http://schemas.microsoft.com/office/drawing/2014/main" val="2851687066"/>
                  </a:ext>
                </a:extLst>
              </a:tr>
              <a:tr h="876042">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List of equipment/ requirements</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gridSpan="3">
                  <a:txBody>
                    <a:bodyPr/>
                    <a:lstStyle/>
                    <a:p>
                      <a:pPr algn="l" fontAlgn="t">
                        <a:lnSpc>
                          <a:spcPct val="200000"/>
                        </a:lnSpc>
                        <a:spcBef>
                          <a:spcPts val="0"/>
                        </a:spcBef>
                        <a:spcAft>
                          <a:spcPts val="1200"/>
                        </a:spcAft>
                      </a:pP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 </a:t>
                      </a:r>
                      <a:endParaRPr lang="en-GB" sz="1600" b="0" i="0" u="none" strike="noStrike">
                        <a:effectLst/>
                        <a:latin typeface="Arial" panose="020B0604020202020204" pitchFamily="34" charset="0"/>
                      </a:endParaRPr>
                    </a:p>
                  </a:txBody>
                  <a:tcPr marL="83399" marR="83399" marT="41700" marB="4170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927436556"/>
                  </a:ext>
                </a:extLst>
              </a:tr>
              <a:tr h="598044">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Setup instructions</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gridSpan="3">
                  <a:txBody>
                    <a:bodyPr/>
                    <a:lstStyle/>
                    <a:p>
                      <a:pPr algn="l" fontAlgn="t">
                        <a:lnSpc>
                          <a:spcPct val="200000"/>
                        </a:lnSpc>
                        <a:spcBef>
                          <a:spcPts val="0"/>
                        </a:spcBef>
                        <a:spcAft>
                          <a:spcPts val="1200"/>
                        </a:spcAft>
                      </a:pP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 </a:t>
                      </a:r>
                      <a:endParaRPr lang="en-GB" sz="1600" b="0" i="0" u="none" strike="noStrike">
                        <a:effectLst/>
                        <a:latin typeface="Arial" panose="020B0604020202020204" pitchFamily="34" charset="0"/>
                      </a:endParaRPr>
                    </a:p>
                  </a:txBody>
                  <a:tcPr marL="83399" marR="83399" marT="41700" marB="4170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12837564"/>
                  </a:ext>
                </a:extLst>
              </a:tr>
              <a:tr h="394758">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Tester name</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gridSpan="3">
                  <a:txBody>
                    <a:bodyPr/>
                    <a:lstStyle/>
                    <a:p>
                      <a:pPr algn="l" fontAlgn="t">
                        <a:lnSpc>
                          <a:spcPct val="200000"/>
                        </a:lnSpc>
                        <a:spcBef>
                          <a:spcPts val="0"/>
                        </a:spcBef>
                        <a:spcAft>
                          <a:spcPts val="1200"/>
                        </a:spcAft>
                      </a:pP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 </a:t>
                      </a:r>
                      <a:endParaRPr lang="en-GB" sz="1600" b="0" i="0" u="none" strike="noStrike">
                        <a:effectLst/>
                        <a:latin typeface="Arial" panose="020B0604020202020204" pitchFamily="34" charset="0"/>
                      </a:endParaRPr>
                    </a:p>
                  </a:txBody>
                  <a:tcPr marL="83399" marR="83399" marT="41700" marB="4170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144856274"/>
                  </a:ext>
                </a:extLst>
              </a:tr>
              <a:tr h="320046">
                <a:tc>
                  <a:txBody>
                    <a:bodyPr/>
                    <a:lstStyle/>
                    <a:p>
                      <a:pPr algn="l" fontAlgn="t">
                        <a:lnSpc>
                          <a:spcPct val="200000"/>
                        </a:lnSpc>
                        <a:spcBef>
                          <a:spcPts val="0"/>
                        </a:spcBef>
                        <a:spcAft>
                          <a:spcPts val="1200"/>
                        </a:spcAft>
                      </a:pPr>
                      <a:r>
                        <a:rPr lang="en-GB" sz="900" b="1" i="0" u="none" strike="noStrike">
                          <a:effectLst/>
                          <a:latin typeface="Calibri" panose="020F0502020204030204" pitchFamily="34" charset="0"/>
                          <a:ea typeface="Times New Roman" panose="02020603050405020304" pitchFamily="18" charset="0"/>
                          <a:cs typeface="Times New Roman" panose="02020603050405020304" pitchFamily="18" charset="0"/>
                        </a:rPr>
                        <a:t>Test Date</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 </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Result</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tc>
                  <a:txBody>
                    <a:bodyPr/>
                    <a:lstStyle/>
                    <a:p>
                      <a:pPr algn="l" fontAlgn="t">
                        <a:lnSpc>
                          <a:spcPct val="200000"/>
                        </a:lnSpc>
                        <a:spcBef>
                          <a:spcPts val="0"/>
                        </a:spcBef>
                        <a:spcAft>
                          <a:spcPts val="1200"/>
                        </a:spcAft>
                      </a:pPr>
                      <a:r>
                        <a:rPr lang="en-GB" sz="900" b="0" i="0" u="none" strike="noStrike">
                          <a:effectLst/>
                          <a:latin typeface="Calibri" panose="020F0502020204030204" pitchFamily="34" charset="0"/>
                          <a:ea typeface="Times New Roman" panose="02020603050405020304" pitchFamily="18" charset="0"/>
                          <a:cs typeface="Times New Roman" panose="02020603050405020304" pitchFamily="18" charset="0"/>
                        </a:rPr>
                        <a:t> </a:t>
                      </a:r>
                      <a:endParaRPr lang="en-GB" sz="1600" b="0" i="0" u="none" strike="noStrike">
                        <a:effectLst/>
                        <a:latin typeface="Arial" panose="020B0604020202020204" pitchFamily="34" charset="0"/>
                      </a:endParaRPr>
                    </a:p>
                  </a:txBody>
                  <a:tcPr marL="62550" marR="62550" marT="8687"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tcPr>
                </a:tc>
                <a:extLst>
                  <a:ext uri="{0D108BD9-81ED-4DB2-BD59-A6C34878D82A}">
                    <a16:rowId xmlns:a16="http://schemas.microsoft.com/office/drawing/2014/main" val="2408195422"/>
                  </a:ext>
                </a:extLst>
              </a:tr>
            </a:tbl>
          </a:graphicData>
        </a:graphic>
      </p:graphicFrame>
    </p:spTree>
    <p:extLst>
      <p:ext uri="{BB962C8B-B14F-4D97-AF65-F5344CB8AC3E}">
        <p14:creationId xmlns:p14="http://schemas.microsoft.com/office/powerpoint/2010/main" val="1982455614"/>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60" name="Picture 115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162" name="Picture 116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pic>
        <p:nvPicPr>
          <p:cNvPr id="1164" name="Picture 116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1166" name="Rectangle 116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
            <a:ext cx="7828359"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68" name="Rectangle 116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2">
            <a:extLst>
              <a:ext uri="{FF2B5EF4-FFF2-40B4-BE49-F238E27FC236}">
                <a16:creationId xmlns:a16="http://schemas.microsoft.com/office/drawing/2014/main" id="{CB1AE6B6-F4D3-0B48-4A96-EAB54DE7E423}"/>
              </a:ext>
            </a:extLst>
          </p:cNvPr>
          <p:cNvSpPr>
            <a:spLocks noGrp="1"/>
          </p:cNvSpPr>
          <p:nvPr>
            <p:ph type="title"/>
          </p:nvPr>
        </p:nvSpPr>
        <p:spPr>
          <a:xfrm>
            <a:off x="510240" y="564921"/>
            <a:ext cx="7210396" cy="810703"/>
          </a:xfrm>
        </p:spPr>
        <p:txBody>
          <a:bodyPr vert="horz" lIns="91440" tIns="45720" rIns="91440" bIns="45720" rtlCol="0" anchor="ctr">
            <a:normAutofit/>
          </a:bodyPr>
          <a:lstStyle/>
          <a:p>
            <a:pPr defTabSz="914400">
              <a:spcBef>
                <a:spcPct val="0"/>
              </a:spcBef>
            </a:pPr>
            <a:r>
              <a:rPr lang="en-US" sz="3600"/>
              <a:t>MHR</a:t>
            </a:r>
          </a:p>
        </p:txBody>
      </p:sp>
      <p:sp>
        <p:nvSpPr>
          <p:cNvPr id="3" name="Text Placeholder 2">
            <a:extLst>
              <a:ext uri="{FF2B5EF4-FFF2-40B4-BE49-F238E27FC236}">
                <a16:creationId xmlns:a16="http://schemas.microsoft.com/office/drawing/2014/main" id="{B8417B24-73BD-A4E5-A022-41AE51370B33}"/>
              </a:ext>
            </a:extLst>
          </p:cNvPr>
          <p:cNvSpPr>
            <a:spLocks noGrp="1"/>
          </p:cNvSpPr>
          <p:nvPr>
            <p:ph type="body" idx="1"/>
          </p:nvPr>
        </p:nvSpPr>
        <p:spPr>
          <a:xfrm>
            <a:off x="510241" y="1752654"/>
            <a:ext cx="3698284" cy="2699487"/>
          </a:xfrm>
        </p:spPr>
        <p:txBody>
          <a:bodyPr vert="horz" lIns="91440" tIns="45720" rIns="91440" bIns="45720" rtlCol="0">
            <a:normAutofit/>
          </a:bodyPr>
          <a:lstStyle/>
          <a:p>
            <a:pPr marL="0" indent="-228600" defTabSz="914400">
              <a:spcAft>
                <a:spcPts val="600"/>
              </a:spcAft>
              <a:buFont typeface="Arial" panose="020B0604020202020204" pitchFamily="34" charset="0"/>
              <a:buChar char="•"/>
            </a:pPr>
            <a:r>
              <a:rPr lang="en-US" sz="1500">
                <a:effectLst/>
              </a:rPr>
              <a:t>MHR is a leading HR &amp; Payroll service provider who strives for continuous evolution of its product, which requires mass research be shared across the business.</a:t>
            </a:r>
            <a:endParaRPr lang="en-US" sz="1500"/>
          </a:p>
        </p:txBody>
      </p:sp>
      <p:pic>
        <p:nvPicPr>
          <p:cNvPr id="1026" name="Picture 2" descr="HR Software Company - MHR">
            <a:extLst>
              <a:ext uri="{FF2B5EF4-FFF2-40B4-BE49-F238E27FC236}">
                <a16:creationId xmlns:a16="http://schemas.microsoft.com/office/drawing/2014/main" id="{B1A36640-B712-DC88-9A63-6FA97231AB30}"/>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796743" y="1752600"/>
            <a:ext cx="2699147" cy="2699147"/>
          </a:xfrm>
          <a:prstGeom prst="rect">
            <a:avLst/>
          </a:prstGeom>
          <a:noFill/>
          <a:ln>
            <a:noFill/>
          </a:ln>
          <a:effectLst>
            <a:outerShdw blurRad="76200" dist="63500" dir="5040000" algn="tl" rotWithShape="0">
              <a:srgbClr val="000000">
                <a:alpha val="41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7953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22" name="Picture 21">
            <a:extLst>
              <a:ext uri="{FF2B5EF4-FFF2-40B4-BE49-F238E27FC236}">
                <a16:creationId xmlns:a16="http://schemas.microsoft.com/office/drawing/2014/main" id="{5B5FB5AC-39B2-4094-B486-0FCD501D50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24" name="Picture 23">
            <a:extLst>
              <a:ext uri="{FF2B5EF4-FFF2-40B4-BE49-F238E27FC236}">
                <a16:creationId xmlns:a16="http://schemas.microsoft.com/office/drawing/2014/main" id="{7150CFE4-97B0-48C6-ACD6-9399CBA119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26" name="Rectangle 25">
            <a:extLst>
              <a:ext uri="{FF2B5EF4-FFF2-40B4-BE49-F238E27FC236}">
                <a16:creationId xmlns:a16="http://schemas.microsoft.com/office/drawing/2014/main" id="{A3C6F7F0-46EA-4F8E-A112-1B517C2B5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8" name="Rectangle 27">
            <a:extLst>
              <a:ext uri="{FF2B5EF4-FFF2-40B4-BE49-F238E27FC236}">
                <a16:creationId xmlns:a16="http://schemas.microsoft.com/office/drawing/2014/main" id="{1691A3CC-CDA1-4C3B-9150-FCFB5373D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descr="Jigsaw piece bridging the gap">
            <a:extLst>
              <a:ext uri="{FF2B5EF4-FFF2-40B4-BE49-F238E27FC236}">
                <a16:creationId xmlns:a16="http://schemas.microsoft.com/office/drawing/2014/main" id="{34E7B5B1-F530-AD39-D1A7-872934ACB8DC}"/>
              </a:ext>
            </a:extLst>
          </p:cNvPr>
          <p:cNvPicPr>
            <a:picLocks noChangeAspect="1"/>
          </p:cNvPicPr>
          <p:nvPr/>
        </p:nvPicPr>
        <p:blipFill rotWithShape="1">
          <a:blip r:embed="rId5"/>
          <a:srcRect t="28308" r="9091" b="3510"/>
          <a:stretch/>
        </p:blipFill>
        <p:spPr>
          <a:xfrm>
            <a:off x="-2382" y="10"/>
            <a:ext cx="9144000" cy="5143490"/>
          </a:xfrm>
          <a:prstGeom prst="rect">
            <a:avLst/>
          </a:prstGeom>
        </p:spPr>
      </p:pic>
      <p:sp>
        <p:nvSpPr>
          <p:cNvPr id="30" name="Rectangle 2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18715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BC9B9A6-32A7-5DAB-D40E-84C45106B65D}"/>
              </a:ext>
            </a:extLst>
          </p:cNvPr>
          <p:cNvSpPr>
            <a:spLocks noGrp="1"/>
          </p:cNvSpPr>
          <p:nvPr>
            <p:ph type="title"/>
          </p:nvPr>
        </p:nvSpPr>
        <p:spPr>
          <a:xfrm>
            <a:off x="510241" y="3302000"/>
            <a:ext cx="6100109" cy="705180"/>
          </a:xfrm>
        </p:spPr>
        <p:txBody>
          <a:bodyPr vert="horz" lIns="91440" tIns="45720" rIns="91440" bIns="45720" rtlCol="0" anchor="b">
            <a:normAutofit/>
          </a:bodyPr>
          <a:lstStyle/>
          <a:p>
            <a:pPr algn="r" defTabSz="914400"/>
            <a:r>
              <a:rPr lang="en-US" sz="3600"/>
              <a:t>Iterative development</a:t>
            </a:r>
          </a:p>
        </p:txBody>
      </p:sp>
      <p:sp>
        <p:nvSpPr>
          <p:cNvPr id="3" name="Content Placeholder 2">
            <a:extLst>
              <a:ext uri="{FF2B5EF4-FFF2-40B4-BE49-F238E27FC236}">
                <a16:creationId xmlns:a16="http://schemas.microsoft.com/office/drawing/2014/main" id="{8E7AB982-C146-5002-AFEB-734A6F474A6D}"/>
              </a:ext>
            </a:extLst>
          </p:cNvPr>
          <p:cNvSpPr>
            <a:spLocks noGrp="1"/>
          </p:cNvSpPr>
          <p:nvPr>
            <p:ph idx="1"/>
          </p:nvPr>
        </p:nvSpPr>
        <p:spPr>
          <a:xfrm>
            <a:off x="510241" y="4006726"/>
            <a:ext cx="6100109" cy="304925"/>
          </a:xfrm>
        </p:spPr>
        <p:txBody>
          <a:bodyPr vert="horz" lIns="91440" tIns="45720" rIns="91440" bIns="45720" rtlCol="0">
            <a:normAutofit/>
          </a:bodyPr>
          <a:lstStyle/>
          <a:p>
            <a:pPr marL="0" indent="0" algn="r" defTabSz="914400">
              <a:spcBef>
                <a:spcPts val="1000"/>
              </a:spcBef>
              <a:buNone/>
            </a:pPr>
            <a:r>
              <a:rPr lang="en-US" sz="1400" dirty="0"/>
              <a:t>Break down of each sprint with goals, outcomes and challenges</a:t>
            </a:r>
          </a:p>
        </p:txBody>
      </p:sp>
      <p:sp>
        <p:nvSpPr>
          <p:cNvPr id="32" name="Rectangle 3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18715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4" name="Rectangle 3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26735"/>
            <a:ext cx="6726063"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26735"/>
            <a:ext cx="231021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22731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D0669C1-CDCE-41C7-A9AB-65D9119F83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11" name="Rectangle 10">
              <a:extLst>
                <a:ext uri="{FF2B5EF4-FFF2-40B4-BE49-F238E27FC236}">
                  <a16:creationId xmlns:a16="http://schemas.microsoft.com/office/drawing/2014/main" id="{1F80B4EE-271C-45C6-9338-555D3B0C4A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6FCF3DCC-E585-4F88-8F8B-4EABFEF062C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14" name="Rectangle 13">
            <a:extLst>
              <a:ext uri="{FF2B5EF4-FFF2-40B4-BE49-F238E27FC236}">
                <a16:creationId xmlns:a16="http://schemas.microsoft.com/office/drawing/2014/main" id="{F1AACF4D-AF22-463C-97CE-C34F0783C0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4874815"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95C9A8A-B541-4F16-7C9B-8976652B1FBA}"/>
              </a:ext>
            </a:extLst>
          </p:cNvPr>
          <p:cNvSpPr>
            <a:spLocks noGrp="1"/>
          </p:cNvSpPr>
          <p:nvPr>
            <p:ph type="title"/>
          </p:nvPr>
        </p:nvSpPr>
        <p:spPr>
          <a:xfrm>
            <a:off x="510240" y="564921"/>
            <a:ext cx="4224186" cy="810703"/>
          </a:xfrm>
        </p:spPr>
        <p:txBody>
          <a:bodyPr>
            <a:normAutofit/>
          </a:bodyPr>
          <a:lstStyle/>
          <a:p>
            <a:r>
              <a:rPr lang="en-GB" sz="2500" dirty="0"/>
              <a:t>Sprint 1</a:t>
            </a:r>
            <a:br>
              <a:rPr lang="en-GB" sz="2500" dirty="0"/>
            </a:br>
            <a:r>
              <a:rPr lang="en-GB" sz="1400" dirty="0"/>
              <a:t>Goals &amp; Outcomes</a:t>
            </a:r>
            <a:endParaRPr lang="en-GB" sz="2500" dirty="0"/>
          </a:p>
        </p:txBody>
      </p:sp>
      <p:pic>
        <p:nvPicPr>
          <p:cNvPr id="16" name="Picture 15">
            <a:extLst>
              <a:ext uri="{FF2B5EF4-FFF2-40B4-BE49-F238E27FC236}">
                <a16:creationId xmlns:a16="http://schemas.microsoft.com/office/drawing/2014/main" id="{6524329A-37E7-4025-B6E9-A97D4053689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4869180" cy="196285"/>
          </a:xfrm>
          <a:prstGeom prst="rect">
            <a:avLst/>
          </a:prstGeom>
        </p:spPr>
      </p:pic>
      <p:sp>
        <p:nvSpPr>
          <p:cNvPr id="3" name="Content Placeholder 2">
            <a:extLst>
              <a:ext uri="{FF2B5EF4-FFF2-40B4-BE49-F238E27FC236}">
                <a16:creationId xmlns:a16="http://schemas.microsoft.com/office/drawing/2014/main" id="{785D1628-A986-CE85-7CF5-C30D931E9EA9}"/>
              </a:ext>
            </a:extLst>
          </p:cNvPr>
          <p:cNvSpPr>
            <a:spLocks noGrp="1"/>
          </p:cNvSpPr>
          <p:nvPr>
            <p:ph idx="1"/>
          </p:nvPr>
        </p:nvSpPr>
        <p:spPr>
          <a:xfrm>
            <a:off x="510241" y="1752654"/>
            <a:ext cx="4224185" cy="2699487"/>
          </a:xfrm>
        </p:spPr>
        <p:txBody>
          <a:bodyPr>
            <a:normAutofit/>
          </a:bodyPr>
          <a:lstStyle/>
          <a:p>
            <a:r>
              <a:rPr lang="en-GB" sz="1100" dirty="0"/>
              <a:t>Sprint Goal:</a:t>
            </a:r>
          </a:p>
          <a:p>
            <a:pPr lvl="1"/>
            <a:r>
              <a:rPr lang="en-GB" sz="1100" dirty="0"/>
              <a:t>Enable Microsoft SSO login.</a:t>
            </a:r>
          </a:p>
          <a:p>
            <a:pPr lvl="1"/>
            <a:r>
              <a:rPr lang="en-GB" sz="1100" dirty="0"/>
              <a:t>Build basic graph database models.</a:t>
            </a:r>
          </a:p>
          <a:p>
            <a:r>
              <a:rPr lang="en-GB" sz="1100" dirty="0"/>
              <a:t>Task 1: Microsoft SSO Authentication:</a:t>
            </a:r>
          </a:p>
          <a:p>
            <a:pPr lvl="1"/>
            <a:r>
              <a:rPr lang="en-GB" sz="1100" dirty="0"/>
              <a:t>Integrate SSO with .NET.</a:t>
            </a:r>
          </a:p>
          <a:p>
            <a:pPr lvl="1"/>
            <a:r>
              <a:rPr lang="en-GB" sz="1100" dirty="0"/>
              <a:t>Configure authentication protocols.</a:t>
            </a:r>
          </a:p>
          <a:p>
            <a:r>
              <a:rPr lang="en-GB" sz="1100" dirty="0"/>
              <a:t>Task 2: Graph Database Models:</a:t>
            </a:r>
          </a:p>
          <a:p>
            <a:pPr lvl="1"/>
            <a:r>
              <a:rPr lang="en-GB" sz="1100" dirty="0"/>
              <a:t>Translate designs into code.</a:t>
            </a:r>
          </a:p>
          <a:p>
            <a:pPr lvl="1"/>
            <a:r>
              <a:rPr lang="en-GB" sz="1100" dirty="0"/>
              <a:t>Use Neo4j graph database.</a:t>
            </a:r>
          </a:p>
          <a:p>
            <a:r>
              <a:rPr lang="en-GB" sz="1100" dirty="0"/>
              <a:t>Task 3: Basic Landing Page:</a:t>
            </a:r>
          </a:p>
          <a:p>
            <a:pPr lvl="1"/>
            <a:r>
              <a:rPr lang="en-GB" sz="1100" dirty="0"/>
              <a:t>Create user-friendly landing page.</a:t>
            </a:r>
          </a:p>
          <a:p>
            <a:pPr lvl="1"/>
            <a:r>
              <a:rPr lang="en-GB" sz="1100" dirty="0"/>
              <a:t>Incorporate branding elements.</a:t>
            </a:r>
          </a:p>
        </p:txBody>
      </p:sp>
      <p:pic>
        <p:nvPicPr>
          <p:cNvPr id="5" name="Picture 4" descr="A picture containing colorfulness, screenshot, light, blur&#10;&#10;Description automatically generated">
            <a:extLst>
              <a:ext uri="{FF2B5EF4-FFF2-40B4-BE49-F238E27FC236}">
                <a16:creationId xmlns:a16="http://schemas.microsoft.com/office/drawing/2014/main" id="{A159DE33-98EC-1D0B-419B-9D7AA1629143}"/>
              </a:ext>
            </a:extLst>
          </p:cNvPr>
          <p:cNvPicPr>
            <a:picLocks noChangeAspect="1"/>
          </p:cNvPicPr>
          <p:nvPr/>
        </p:nvPicPr>
        <p:blipFill rotWithShape="1">
          <a:blip r:embed="rId4"/>
          <a:srcRect t="24963" r="-3" b="23509"/>
          <a:stretch/>
        </p:blipFill>
        <p:spPr>
          <a:xfrm>
            <a:off x="5238290" y="363474"/>
            <a:ext cx="3539854" cy="2127063"/>
          </a:xfrm>
          <a:prstGeom prst="rect">
            <a:avLst/>
          </a:prstGeom>
          <a:ln>
            <a:noFill/>
          </a:ln>
          <a:effectLst>
            <a:outerShdw blurRad="76200" dist="63500" dir="5040000" algn="tl" rotWithShape="0">
              <a:srgbClr val="000000">
                <a:alpha val="41000"/>
              </a:srgbClr>
            </a:outerShdw>
          </a:effectLst>
        </p:spPr>
      </p:pic>
      <p:pic>
        <p:nvPicPr>
          <p:cNvPr id="4" name="Picture 3" descr="A screenshot of a computer&#10;&#10;Description automatically generated with medium confidence">
            <a:extLst>
              <a:ext uri="{FF2B5EF4-FFF2-40B4-BE49-F238E27FC236}">
                <a16:creationId xmlns:a16="http://schemas.microsoft.com/office/drawing/2014/main" id="{45D0961C-0879-1596-FF79-1DEFA6D85AEE}"/>
              </a:ext>
            </a:extLst>
          </p:cNvPr>
          <p:cNvPicPr>
            <a:picLocks noChangeAspect="1"/>
          </p:cNvPicPr>
          <p:nvPr/>
        </p:nvPicPr>
        <p:blipFill rotWithShape="1">
          <a:blip r:embed="rId5"/>
          <a:srcRect t="4321" r="4" b="9885"/>
          <a:stretch/>
        </p:blipFill>
        <p:spPr>
          <a:xfrm>
            <a:off x="5238289" y="2724300"/>
            <a:ext cx="3539854" cy="2057648"/>
          </a:xfrm>
          <a:prstGeom prst="rect">
            <a:avLst/>
          </a:prstGeom>
          <a:ln>
            <a:noFill/>
          </a:ln>
          <a:effectLst>
            <a:outerShdw blurRad="76200" dist="63500" dir="5040000" algn="tl" rotWithShape="0">
              <a:srgbClr val="000000">
                <a:alpha val="41000"/>
              </a:srgbClr>
            </a:outerShdw>
          </a:effectLst>
        </p:spPr>
      </p:pic>
      <p:sp>
        <p:nvSpPr>
          <p:cNvPr id="6" name="TextBox 5">
            <a:extLst>
              <a:ext uri="{FF2B5EF4-FFF2-40B4-BE49-F238E27FC236}">
                <a16:creationId xmlns:a16="http://schemas.microsoft.com/office/drawing/2014/main" id="{0E0580FA-BF53-EF77-A332-96BA8B69D512}"/>
              </a:ext>
            </a:extLst>
          </p:cNvPr>
          <p:cNvSpPr txBox="1"/>
          <p:nvPr/>
        </p:nvSpPr>
        <p:spPr>
          <a:xfrm>
            <a:off x="5196814" y="2490537"/>
            <a:ext cx="2508711" cy="261610"/>
          </a:xfrm>
          <a:prstGeom prst="rect">
            <a:avLst/>
          </a:prstGeom>
          <a:noFill/>
        </p:spPr>
        <p:txBody>
          <a:bodyPr wrap="square" rtlCol="0">
            <a:spAutoFit/>
          </a:bodyPr>
          <a:lstStyle/>
          <a:p>
            <a:r>
              <a:rPr lang="en-GB" sz="1100" dirty="0"/>
              <a:t>Neo4j database within Bloom </a:t>
            </a:r>
          </a:p>
        </p:txBody>
      </p:sp>
      <p:sp>
        <p:nvSpPr>
          <p:cNvPr id="7" name="TextBox 6">
            <a:extLst>
              <a:ext uri="{FF2B5EF4-FFF2-40B4-BE49-F238E27FC236}">
                <a16:creationId xmlns:a16="http://schemas.microsoft.com/office/drawing/2014/main" id="{8F80DCDF-BD0C-0D4C-2E55-551486389738}"/>
              </a:ext>
            </a:extLst>
          </p:cNvPr>
          <p:cNvSpPr txBox="1"/>
          <p:nvPr/>
        </p:nvSpPr>
        <p:spPr>
          <a:xfrm>
            <a:off x="5196813" y="4831918"/>
            <a:ext cx="2508711" cy="261610"/>
          </a:xfrm>
          <a:prstGeom prst="rect">
            <a:avLst/>
          </a:prstGeom>
          <a:noFill/>
        </p:spPr>
        <p:txBody>
          <a:bodyPr wrap="square" rtlCol="0">
            <a:spAutoFit/>
          </a:bodyPr>
          <a:lstStyle/>
          <a:p>
            <a:r>
              <a:rPr lang="en-GB" sz="1100" dirty="0"/>
              <a:t>SSO (Single-sign on)</a:t>
            </a:r>
          </a:p>
        </p:txBody>
      </p:sp>
    </p:spTree>
    <p:extLst>
      <p:ext uri="{BB962C8B-B14F-4D97-AF65-F5344CB8AC3E}">
        <p14:creationId xmlns:p14="http://schemas.microsoft.com/office/powerpoint/2010/main" val="38346390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D6EC5AD-977D-4411-AC6F-5677D6D5CD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83DC4F7D-6CBC-4B88-80C9-3E5BBFA8D7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3" name="Rectangle 12">
            <a:extLst>
              <a:ext uri="{FF2B5EF4-FFF2-40B4-BE49-F238E27FC236}">
                <a16:creationId xmlns:a16="http://schemas.microsoft.com/office/drawing/2014/main" id="{1F5CD2AA-865E-46EF-BE02-B7F59735C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460D5E6-F57E-7DB8-CA37-054FA52EEA75}"/>
              </a:ext>
            </a:extLst>
          </p:cNvPr>
          <p:cNvSpPr>
            <a:spLocks noGrp="1"/>
          </p:cNvSpPr>
          <p:nvPr>
            <p:ph type="title"/>
          </p:nvPr>
        </p:nvSpPr>
        <p:spPr>
          <a:xfrm>
            <a:off x="510240" y="3535645"/>
            <a:ext cx="6097015" cy="983382"/>
          </a:xfrm>
        </p:spPr>
        <p:txBody>
          <a:bodyPr anchor="b">
            <a:normAutofit/>
          </a:bodyPr>
          <a:lstStyle/>
          <a:p>
            <a:pPr algn="r"/>
            <a:r>
              <a:rPr lang="en-GB" sz="3100" dirty="0"/>
              <a:t>Sprint 1 </a:t>
            </a:r>
            <a:br>
              <a:rPr lang="en-GB" sz="3100" dirty="0"/>
            </a:br>
            <a:r>
              <a:rPr lang="en-GB" sz="1400" dirty="0"/>
              <a:t>Challenges</a:t>
            </a:r>
          </a:p>
        </p:txBody>
      </p:sp>
      <p:sp>
        <p:nvSpPr>
          <p:cNvPr id="15" name="Rectangle 14">
            <a:extLst>
              <a:ext uri="{FF2B5EF4-FFF2-40B4-BE49-F238E27FC236}">
                <a16:creationId xmlns:a16="http://schemas.microsoft.com/office/drawing/2014/main" id="{9836E79C-DAF3-497B-8829-B578C6330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6CBA651-59F0-4056-852B-7BA312B84B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86549CAF-504A-44ED-AD20-0880DCFE7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64205"/>
            <a:ext cx="6726063" cy="206956"/>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318056C-6EA6-4474-B02E-6C914AE04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2C33F721-6006-980B-76D4-1A9908691722}"/>
              </a:ext>
            </a:extLst>
          </p:cNvPr>
          <p:cNvGraphicFramePr>
            <a:graphicFrameLocks noGrp="1"/>
          </p:cNvGraphicFramePr>
          <p:nvPr>
            <p:ph idx="1"/>
            <p:extLst>
              <p:ext uri="{D42A27DB-BD31-4B8C-83A1-F6EECF244321}">
                <p14:modId xmlns:p14="http://schemas.microsoft.com/office/powerpoint/2010/main" val="823160383"/>
              </p:ext>
            </p:extLst>
          </p:nvPr>
        </p:nvGraphicFramePr>
        <p:xfrm>
          <a:off x="465534" y="483393"/>
          <a:ext cx="8198644" cy="270391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093009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7A865E47-4365-4F21-B8EA-13B2C12BCB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12" name="Rectangle 11">
              <a:extLst>
                <a:ext uri="{FF2B5EF4-FFF2-40B4-BE49-F238E27FC236}">
                  <a16:creationId xmlns:a16="http://schemas.microsoft.com/office/drawing/2014/main" id="{0CE24988-BB27-40E5-A961-9FA7ED0DB9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80BDE80E-ADE0-4E16-8F80-306A15F4D3F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5" name="Content Placeholder 2">
            <a:extLst>
              <a:ext uri="{FF2B5EF4-FFF2-40B4-BE49-F238E27FC236}">
                <a16:creationId xmlns:a16="http://schemas.microsoft.com/office/drawing/2014/main" id="{3E5E7DC5-8039-9249-6FDD-EE88CE250F7B}"/>
              </a:ext>
            </a:extLst>
          </p:cNvPr>
          <p:cNvSpPr>
            <a:spLocks noGrp="1"/>
          </p:cNvSpPr>
          <p:nvPr>
            <p:ph idx="1"/>
          </p:nvPr>
        </p:nvSpPr>
        <p:spPr>
          <a:xfrm>
            <a:off x="510241" y="1752654"/>
            <a:ext cx="3781221" cy="2699487"/>
          </a:xfrm>
        </p:spPr>
        <p:txBody>
          <a:bodyPr>
            <a:normAutofit/>
          </a:bodyPr>
          <a:lstStyle/>
          <a:p>
            <a:r>
              <a:rPr lang="en-GB" sz="900" b="1" dirty="0"/>
              <a:t>Sprint Goal:</a:t>
            </a:r>
          </a:p>
          <a:p>
            <a:pPr lvl="1"/>
            <a:r>
              <a:rPr lang="en-GB" sz="900" dirty="0"/>
              <a:t>Enable users to create links, books, and free-form posts.</a:t>
            </a:r>
          </a:p>
          <a:p>
            <a:pPr lvl="1"/>
            <a:r>
              <a:rPr lang="en-GB" sz="900" dirty="0"/>
              <a:t>Display posts on the landing page with relevant tags.</a:t>
            </a:r>
          </a:p>
          <a:p>
            <a:r>
              <a:rPr lang="en-GB" sz="900" b="1" dirty="0"/>
              <a:t>Task 1: User Interface and Post Creation:</a:t>
            </a:r>
          </a:p>
          <a:p>
            <a:pPr lvl="1"/>
            <a:r>
              <a:rPr lang="en-GB" sz="900" dirty="0"/>
              <a:t>Design user-friendly interface for creating posts.</a:t>
            </a:r>
          </a:p>
          <a:p>
            <a:pPr lvl="1"/>
            <a:r>
              <a:rPr lang="en-GB" sz="900" dirty="0"/>
              <a:t>Gather necessary information for each post type.</a:t>
            </a:r>
          </a:p>
          <a:p>
            <a:r>
              <a:rPr lang="en-GB" sz="900" b="1" dirty="0"/>
              <a:t>Task 2: Tagging System and Search Functionality:</a:t>
            </a:r>
          </a:p>
          <a:p>
            <a:pPr lvl="1"/>
            <a:r>
              <a:rPr lang="en-GB" sz="900" dirty="0"/>
              <a:t>Implement tagging system for posts.</a:t>
            </a:r>
          </a:p>
          <a:p>
            <a:pPr lvl="1"/>
            <a:r>
              <a:rPr lang="en-GB" sz="900" dirty="0"/>
              <a:t>Allow users to add relevant tags and enable post filtering.</a:t>
            </a:r>
          </a:p>
          <a:p>
            <a:r>
              <a:rPr lang="en-GB" sz="900" b="1" dirty="0"/>
              <a:t>Task 3: Backend Storage and Display:</a:t>
            </a:r>
          </a:p>
          <a:p>
            <a:pPr lvl="1"/>
            <a:r>
              <a:rPr lang="en-GB" sz="900" dirty="0"/>
              <a:t>Store posts in the backend for retrieval.</a:t>
            </a:r>
          </a:p>
          <a:p>
            <a:pPr lvl="1"/>
            <a:r>
              <a:rPr lang="en-GB" sz="900" dirty="0"/>
              <a:t>Develop post service for creation and retrieval.</a:t>
            </a:r>
          </a:p>
          <a:p>
            <a:pPr lvl="1"/>
            <a:r>
              <a:rPr lang="en-GB" sz="900" dirty="0"/>
              <a:t>Integrate backend service to display posts on the landing page.</a:t>
            </a:r>
          </a:p>
        </p:txBody>
      </p:sp>
      <p:pic>
        <p:nvPicPr>
          <p:cNvPr id="6" name="Picture 5" descr="A screenshot of a computer&#10;&#10;Description automatically generated">
            <a:extLst>
              <a:ext uri="{FF2B5EF4-FFF2-40B4-BE49-F238E27FC236}">
                <a16:creationId xmlns:a16="http://schemas.microsoft.com/office/drawing/2014/main" id="{A9F4C179-D8B7-2CA4-C731-421FF2D91964}"/>
              </a:ext>
            </a:extLst>
          </p:cNvPr>
          <p:cNvPicPr>
            <a:picLocks noChangeAspect="1"/>
          </p:cNvPicPr>
          <p:nvPr/>
        </p:nvPicPr>
        <p:blipFill rotWithShape="1">
          <a:blip r:embed="rId3"/>
          <a:srcRect l="38983" r="18806" b="-1"/>
          <a:stretch/>
        </p:blipFill>
        <p:spPr>
          <a:xfrm>
            <a:off x="4572000" y="10"/>
            <a:ext cx="4569617" cy="5142230"/>
          </a:xfrm>
          <a:prstGeom prst="rect">
            <a:avLst/>
          </a:prstGeom>
          <a:ln>
            <a:noFill/>
          </a:ln>
          <a:effectLst/>
        </p:spPr>
      </p:pic>
      <p:sp>
        <p:nvSpPr>
          <p:cNvPr id="15" name="Rectangle 14">
            <a:extLst>
              <a:ext uri="{FF2B5EF4-FFF2-40B4-BE49-F238E27FC236}">
                <a16:creationId xmlns:a16="http://schemas.microsoft.com/office/drawing/2014/main" id="{13BC1C09-8FD1-4619-B317-E9EED5E55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4874815"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644CE75-FEDF-1E7A-9EA8-D93885802784}"/>
              </a:ext>
            </a:extLst>
          </p:cNvPr>
          <p:cNvSpPr>
            <a:spLocks noGrp="1"/>
          </p:cNvSpPr>
          <p:nvPr>
            <p:ph type="title"/>
          </p:nvPr>
        </p:nvSpPr>
        <p:spPr>
          <a:xfrm>
            <a:off x="510240" y="564921"/>
            <a:ext cx="3781222" cy="810703"/>
          </a:xfrm>
        </p:spPr>
        <p:txBody>
          <a:bodyPr>
            <a:normAutofit/>
          </a:bodyPr>
          <a:lstStyle/>
          <a:p>
            <a:r>
              <a:rPr lang="en-GB" sz="2500" dirty="0"/>
              <a:t>Sprint 2</a:t>
            </a:r>
            <a:br>
              <a:rPr lang="en-GB" sz="2500" dirty="0"/>
            </a:br>
            <a:r>
              <a:rPr lang="en-GB" sz="1400" dirty="0"/>
              <a:t>Goals &amp; Outcomes</a:t>
            </a:r>
          </a:p>
        </p:txBody>
      </p:sp>
      <p:pic>
        <p:nvPicPr>
          <p:cNvPr id="17" name="Picture 16">
            <a:extLst>
              <a:ext uri="{FF2B5EF4-FFF2-40B4-BE49-F238E27FC236}">
                <a16:creationId xmlns:a16="http://schemas.microsoft.com/office/drawing/2014/main" id="{D3143E80-C928-46DB-9299-0BD06348A9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477680"/>
            <a:ext cx="4869180" cy="196285"/>
          </a:xfrm>
          <a:prstGeom prst="rect">
            <a:avLst/>
          </a:prstGeom>
        </p:spPr>
      </p:pic>
    </p:spTree>
    <p:extLst>
      <p:ext uri="{BB962C8B-B14F-4D97-AF65-F5344CB8AC3E}">
        <p14:creationId xmlns:p14="http://schemas.microsoft.com/office/powerpoint/2010/main" val="1654978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D6EC5AD-977D-4411-AC6F-5677D6D5CD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83DC4F7D-6CBC-4B88-80C9-3E5BBFA8D7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3" name="Rectangle 12">
            <a:extLst>
              <a:ext uri="{FF2B5EF4-FFF2-40B4-BE49-F238E27FC236}">
                <a16:creationId xmlns:a16="http://schemas.microsoft.com/office/drawing/2014/main" id="{1F5CD2AA-865E-46EF-BE02-B7F59735C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460D5E6-F57E-7DB8-CA37-054FA52EEA75}"/>
              </a:ext>
            </a:extLst>
          </p:cNvPr>
          <p:cNvSpPr>
            <a:spLocks noGrp="1"/>
          </p:cNvSpPr>
          <p:nvPr>
            <p:ph type="title"/>
          </p:nvPr>
        </p:nvSpPr>
        <p:spPr>
          <a:xfrm>
            <a:off x="510240" y="3535645"/>
            <a:ext cx="6097015" cy="983382"/>
          </a:xfrm>
        </p:spPr>
        <p:txBody>
          <a:bodyPr anchor="b">
            <a:normAutofit/>
          </a:bodyPr>
          <a:lstStyle/>
          <a:p>
            <a:pPr algn="r"/>
            <a:r>
              <a:rPr lang="en-GB" sz="3100" dirty="0"/>
              <a:t>Sprint 2 </a:t>
            </a:r>
            <a:br>
              <a:rPr lang="en-GB" sz="3100" dirty="0"/>
            </a:br>
            <a:r>
              <a:rPr lang="en-GB" sz="1400" dirty="0"/>
              <a:t>Challenges</a:t>
            </a:r>
          </a:p>
        </p:txBody>
      </p:sp>
      <p:sp>
        <p:nvSpPr>
          <p:cNvPr id="15" name="Rectangle 14">
            <a:extLst>
              <a:ext uri="{FF2B5EF4-FFF2-40B4-BE49-F238E27FC236}">
                <a16:creationId xmlns:a16="http://schemas.microsoft.com/office/drawing/2014/main" id="{9836E79C-DAF3-497B-8829-B578C6330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6CBA651-59F0-4056-852B-7BA312B84B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86549CAF-504A-44ED-AD20-0880DCFE7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64205"/>
            <a:ext cx="6726063" cy="206956"/>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318056C-6EA6-4474-B02E-6C914AE04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2C33F721-6006-980B-76D4-1A9908691722}"/>
              </a:ext>
            </a:extLst>
          </p:cNvPr>
          <p:cNvGraphicFramePr>
            <a:graphicFrameLocks noGrp="1"/>
          </p:cNvGraphicFramePr>
          <p:nvPr>
            <p:ph idx="1"/>
            <p:extLst>
              <p:ext uri="{D42A27DB-BD31-4B8C-83A1-F6EECF244321}">
                <p14:modId xmlns:p14="http://schemas.microsoft.com/office/powerpoint/2010/main" val="3369797409"/>
              </p:ext>
            </p:extLst>
          </p:nvPr>
        </p:nvGraphicFramePr>
        <p:xfrm>
          <a:off x="465534" y="483393"/>
          <a:ext cx="8198644" cy="270391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6941462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19" name="Group 10">
            <a:extLst>
              <a:ext uri="{FF2B5EF4-FFF2-40B4-BE49-F238E27FC236}">
                <a16:creationId xmlns:a16="http://schemas.microsoft.com/office/drawing/2014/main" id="{7A865E47-4365-4F21-B8EA-13B2C12BCB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20" name="Rectangle 11">
              <a:extLst>
                <a:ext uri="{FF2B5EF4-FFF2-40B4-BE49-F238E27FC236}">
                  <a16:creationId xmlns:a16="http://schemas.microsoft.com/office/drawing/2014/main" id="{0CE24988-BB27-40E5-A961-9FA7ED0DB9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80BDE80E-ADE0-4E16-8F80-306A15F4D3F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4" name="Content Placeholder 2">
            <a:extLst>
              <a:ext uri="{FF2B5EF4-FFF2-40B4-BE49-F238E27FC236}">
                <a16:creationId xmlns:a16="http://schemas.microsoft.com/office/drawing/2014/main" id="{E2C16E54-A950-5998-3861-15AA602B2B8E}"/>
              </a:ext>
            </a:extLst>
          </p:cNvPr>
          <p:cNvSpPr>
            <a:spLocks noGrp="1"/>
          </p:cNvSpPr>
          <p:nvPr>
            <p:ph idx="1"/>
          </p:nvPr>
        </p:nvSpPr>
        <p:spPr>
          <a:xfrm>
            <a:off x="510241" y="1752654"/>
            <a:ext cx="3781221" cy="2699487"/>
          </a:xfrm>
        </p:spPr>
        <p:txBody>
          <a:bodyPr>
            <a:normAutofit/>
          </a:bodyPr>
          <a:lstStyle/>
          <a:p>
            <a:r>
              <a:rPr lang="en-GB" sz="800" b="1" dirty="0"/>
              <a:t>Sprint Goal:</a:t>
            </a:r>
          </a:p>
          <a:p>
            <a:pPr lvl="1"/>
            <a:r>
              <a:rPr lang="en-GB" sz="800" dirty="0"/>
              <a:t>Enable users to manage their posts and liked tags</a:t>
            </a:r>
          </a:p>
          <a:p>
            <a:pPr lvl="1"/>
            <a:r>
              <a:rPr lang="en-GB" sz="800" dirty="0"/>
              <a:t>Visualize the graph relationships.</a:t>
            </a:r>
          </a:p>
          <a:p>
            <a:r>
              <a:rPr lang="en-GB" sz="800" b="1" dirty="0"/>
              <a:t>Task 1: User Post Management:</a:t>
            </a:r>
          </a:p>
          <a:p>
            <a:pPr lvl="1"/>
            <a:r>
              <a:rPr lang="en-GB" sz="800" dirty="0"/>
              <a:t>Create user interface for managing posts and liked tags.</a:t>
            </a:r>
          </a:p>
          <a:p>
            <a:pPr lvl="1"/>
            <a:r>
              <a:rPr lang="en-GB" sz="800" dirty="0"/>
              <a:t>Create functionality for viewing, editing, deleting, and updating posts.</a:t>
            </a:r>
          </a:p>
          <a:p>
            <a:pPr lvl="1"/>
            <a:r>
              <a:rPr lang="en-GB" sz="800" dirty="0"/>
              <a:t>Develop social analysis to display post, like, and comment statistics.</a:t>
            </a:r>
          </a:p>
          <a:p>
            <a:r>
              <a:rPr lang="en-GB" sz="800" b="1" dirty="0"/>
              <a:t>Task 2: Tagging System and Search Functionality:</a:t>
            </a:r>
          </a:p>
          <a:p>
            <a:pPr lvl="1"/>
            <a:r>
              <a:rPr lang="en-GB" sz="800" dirty="0"/>
              <a:t>Create a visually interactive graph visualization feature.</a:t>
            </a:r>
          </a:p>
          <a:p>
            <a:pPr lvl="1"/>
            <a:r>
              <a:rPr lang="en-GB" sz="800" dirty="0"/>
              <a:t>Display relationships between posts and tags.</a:t>
            </a:r>
          </a:p>
          <a:p>
            <a:r>
              <a:rPr lang="en-GB" sz="800" b="1" dirty="0"/>
              <a:t>Task 3 Admin Page:</a:t>
            </a:r>
          </a:p>
          <a:p>
            <a:pPr lvl="1"/>
            <a:r>
              <a:rPr lang="en-GB" sz="800" dirty="0"/>
              <a:t>Administrators to manage posts and tags.</a:t>
            </a:r>
          </a:p>
          <a:p>
            <a:pPr lvl="1"/>
            <a:r>
              <a:rPr lang="en-GB" sz="800" dirty="0"/>
              <a:t>Allow to grant or revoke admin access.</a:t>
            </a:r>
          </a:p>
        </p:txBody>
      </p:sp>
      <p:pic>
        <p:nvPicPr>
          <p:cNvPr id="6" name="Picture 5" descr="A screenshot of a computer&#10;&#10;Description automatically generated with medium confidence">
            <a:extLst>
              <a:ext uri="{FF2B5EF4-FFF2-40B4-BE49-F238E27FC236}">
                <a16:creationId xmlns:a16="http://schemas.microsoft.com/office/drawing/2014/main" id="{334A179C-8908-D9BE-9E33-C55C021DF75D}"/>
              </a:ext>
            </a:extLst>
          </p:cNvPr>
          <p:cNvPicPr>
            <a:picLocks noChangeAspect="1"/>
          </p:cNvPicPr>
          <p:nvPr/>
        </p:nvPicPr>
        <p:blipFill rotWithShape="1">
          <a:blip r:embed="rId4"/>
          <a:srcRect l="31961" r="25383" b="-2"/>
          <a:stretch/>
        </p:blipFill>
        <p:spPr>
          <a:xfrm>
            <a:off x="4572000" y="10"/>
            <a:ext cx="4569617" cy="5142230"/>
          </a:xfrm>
          <a:prstGeom prst="rect">
            <a:avLst/>
          </a:prstGeom>
          <a:ln>
            <a:noFill/>
          </a:ln>
          <a:effectLst/>
        </p:spPr>
      </p:pic>
      <p:sp>
        <p:nvSpPr>
          <p:cNvPr id="21" name="Rectangle 14">
            <a:extLst>
              <a:ext uri="{FF2B5EF4-FFF2-40B4-BE49-F238E27FC236}">
                <a16:creationId xmlns:a16="http://schemas.microsoft.com/office/drawing/2014/main" id="{13BC1C09-8FD1-4619-B317-E9EED5E55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4874815"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809D802-5782-2B5A-4CA8-9651C2D2B9C6}"/>
              </a:ext>
            </a:extLst>
          </p:cNvPr>
          <p:cNvSpPr>
            <a:spLocks noGrp="1"/>
          </p:cNvSpPr>
          <p:nvPr>
            <p:ph type="title"/>
          </p:nvPr>
        </p:nvSpPr>
        <p:spPr>
          <a:xfrm>
            <a:off x="510240" y="564921"/>
            <a:ext cx="3781222" cy="810703"/>
          </a:xfrm>
        </p:spPr>
        <p:txBody>
          <a:bodyPr>
            <a:normAutofit/>
          </a:bodyPr>
          <a:lstStyle/>
          <a:p>
            <a:r>
              <a:rPr lang="en-GB" sz="2500" dirty="0"/>
              <a:t>Sprint 3</a:t>
            </a:r>
            <a:br>
              <a:rPr lang="en-GB" sz="2500" dirty="0"/>
            </a:br>
            <a:r>
              <a:rPr lang="en-GB" sz="1400" dirty="0"/>
              <a:t>Goals &amp; Outcomes</a:t>
            </a:r>
          </a:p>
        </p:txBody>
      </p:sp>
      <p:pic>
        <p:nvPicPr>
          <p:cNvPr id="22" name="Picture 16">
            <a:extLst>
              <a:ext uri="{FF2B5EF4-FFF2-40B4-BE49-F238E27FC236}">
                <a16:creationId xmlns:a16="http://schemas.microsoft.com/office/drawing/2014/main" id="{D3143E80-C928-46DB-9299-0BD06348A9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1" y="1477680"/>
            <a:ext cx="4869180" cy="196285"/>
          </a:xfrm>
          <a:prstGeom prst="rect">
            <a:avLst/>
          </a:prstGeom>
        </p:spPr>
      </p:pic>
    </p:spTree>
    <p:extLst>
      <p:ext uri="{BB962C8B-B14F-4D97-AF65-F5344CB8AC3E}">
        <p14:creationId xmlns:p14="http://schemas.microsoft.com/office/powerpoint/2010/main" val="5459157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D6EC5AD-977D-4411-AC6F-5677D6D5CD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83DC4F7D-6CBC-4B88-80C9-3E5BBFA8D7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3" name="Rectangle 12">
            <a:extLst>
              <a:ext uri="{FF2B5EF4-FFF2-40B4-BE49-F238E27FC236}">
                <a16:creationId xmlns:a16="http://schemas.microsoft.com/office/drawing/2014/main" id="{1F5CD2AA-865E-46EF-BE02-B7F59735C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460D5E6-F57E-7DB8-CA37-054FA52EEA75}"/>
              </a:ext>
            </a:extLst>
          </p:cNvPr>
          <p:cNvSpPr>
            <a:spLocks noGrp="1"/>
          </p:cNvSpPr>
          <p:nvPr>
            <p:ph type="title"/>
          </p:nvPr>
        </p:nvSpPr>
        <p:spPr>
          <a:xfrm>
            <a:off x="510240" y="3535645"/>
            <a:ext cx="6097015" cy="983382"/>
          </a:xfrm>
        </p:spPr>
        <p:txBody>
          <a:bodyPr anchor="b">
            <a:normAutofit/>
          </a:bodyPr>
          <a:lstStyle/>
          <a:p>
            <a:pPr algn="r"/>
            <a:r>
              <a:rPr lang="en-GB" sz="3100" dirty="0"/>
              <a:t>Sprint 3 </a:t>
            </a:r>
            <a:br>
              <a:rPr lang="en-GB" sz="3100" dirty="0"/>
            </a:br>
            <a:r>
              <a:rPr lang="en-GB" sz="1400" dirty="0"/>
              <a:t>Challenges</a:t>
            </a:r>
          </a:p>
        </p:txBody>
      </p:sp>
      <p:sp>
        <p:nvSpPr>
          <p:cNvPr id="15" name="Rectangle 14">
            <a:extLst>
              <a:ext uri="{FF2B5EF4-FFF2-40B4-BE49-F238E27FC236}">
                <a16:creationId xmlns:a16="http://schemas.microsoft.com/office/drawing/2014/main" id="{9836E79C-DAF3-497B-8829-B578C6330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6CBA651-59F0-4056-852B-7BA312B84B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86549CAF-504A-44ED-AD20-0880DCFE7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64205"/>
            <a:ext cx="6726063" cy="206956"/>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318056C-6EA6-4474-B02E-6C914AE04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2C33F721-6006-980B-76D4-1A9908691722}"/>
              </a:ext>
            </a:extLst>
          </p:cNvPr>
          <p:cNvGraphicFramePr>
            <a:graphicFrameLocks noGrp="1"/>
          </p:cNvGraphicFramePr>
          <p:nvPr>
            <p:ph idx="1"/>
            <p:extLst>
              <p:ext uri="{D42A27DB-BD31-4B8C-83A1-F6EECF244321}">
                <p14:modId xmlns:p14="http://schemas.microsoft.com/office/powerpoint/2010/main" val="2894228540"/>
              </p:ext>
            </p:extLst>
          </p:nvPr>
        </p:nvGraphicFramePr>
        <p:xfrm>
          <a:off x="465534" y="483393"/>
          <a:ext cx="8198644" cy="270391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22515356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5CCD89DF-A084-43AD-9824-83BBBFC81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6">
            <a:extLst>
              <a:ext uri="{FF2B5EF4-FFF2-40B4-BE49-F238E27FC236}">
                <a16:creationId xmlns:a16="http://schemas.microsoft.com/office/drawing/2014/main" id="{842DB508-57AC-4491-A95B-0A00DE2608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9" name="Rectangle 48">
            <a:extLst>
              <a:ext uri="{FF2B5EF4-FFF2-40B4-BE49-F238E27FC236}">
                <a16:creationId xmlns:a16="http://schemas.microsoft.com/office/drawing/2014/main" id="{11767E27-DCFE-4AA0-B1A2-E019108D7A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7200"/>
            <a:ext cx="7828359" cy="102614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7210396" cy="810703"/>
          </a:xfrm>
        </p:spPr>
        <p:txBody>
          <a:bodyPr vert="horz" lIns="91440" tIns="45720" rIns="91440" bIns="45720" rtlCol="0">
            <a:normAutofit/>
          </a:bodyPr>
          <a:lstStyle/>
          <a:p>
            <a:pPr defTabSz="914400"/>
            <a:r>
              <a:rPr lang="en-US" sz="2500" dirty="0"/>
              <a:t>Test driven development</a:t>
            </a:r>
          </a:p>
        </p:txBody>
      </p:sp>
      <p:sp>
        <p:nvSpPr>
          <p:cNvPr id="51" name="Rectangle 50">
            <a:extLst>
              <a:ext uri="{FF2B5EF4-FFF2-40B4-BE49-F238E27FC236}">
                <a16:creationId xmlns:a16="http://schemas.microsoft.com/office/drawing/2014/main" id="{1C61BEF9-DC90-4AC9-8E25-ED5509D7A1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3" name="Rectangle 52">
            <a:extLst>
              <a:ext uri="{FF2B5EF4-FFF2-40B4-BE49-F238E27FC236}">
                <a16:creationId xmlns:a16="http://schemas.microsoft.com/office/drawing/2014/main" id="{D64306F4-D304-4F4E-9B08-A8036AF821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1587500"/>
            <a:ext cx="7829550" cy="2844904"/>
          </a:xfrm>
          <a:prstGeom prst="rect">
            <a:avLst/>
          </a:prstGeom>
          <a:solidFill>
            <a:schemeClr val="bg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5" name="Picture 54">
            <a:extLst>
              <a:ext uri="{FF2B5EF4-FFF2-40B4-BE49-F238E27FC236}">
                <a16:creationId xmlns:a16="http://schemas.microsoft.com/office/drawing/2014/main" id="{8FACC571-ABDB-4C1F-8A8B-53E362E113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pic>
        <p:nvPicPr>
          <p:cNvPr id="57" name="Picture 56">
            <a:extLst>
              <a:ext uri="{FF2B5EF4-FFF2-40B4-BE49-F238E27FC236}">
                <a16:creationId xmlns:a16="http://schemas.microsoft.com/office/drawing/2014/main" id="{F486E5BD-1557-41D9-A119-D5F62647ABB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graphicFrame>
        <p:nvGraphicFramePr>
          <p:cNvPr id="40" name="TextBox 6">
            <a:extLst>
              <a:ext uri="{FF2B5EF4-FFF2-40B4-BE49-F238E27FC236}">
                <a16:creationId xmlns:a16="http://schemas.microsoft.com/office/drawing/2014/main" id="{653AB8A1-7AE4-C6C2-64AD-D1248BA9D8CD}"/>
              </a:ext>
            </a:extLst>
          </p:cNvPr>
          <p:cNvGraphicFramePr/>
          <p:nvPr>
            <p:extLst>
              <p:ext uri="{D42A27DB-BD31-4B8C-83A1-F6EECF244321}">
                <p14:modId xmlns:p14="http://schemas.microsoft.com/office/powerpoint/2010/main" val="2060490932"/>
              </p:ext>
            </p:extLst>
          </p:nvPr>
        </p:nvGraphicFramePr>
        <p:xfrm>
          <a:off x="510778" y="1820608"/>
          <a:ext cx="7075090" cy="237049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6821957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0E93D5FC-63A0-47A4-A8C7-365881F6453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6" name="Picture 15">
            <a:extLst>
              <a:ext uri="{FF2B5EF4-FFF2-40B4-BE49-F238E27FC236}">
                <a16:creationId xmlns:a16="http://schemas.microsoft.com/office/drawing/2014/main" id="{AEC8E9B6-3D7A-4F5B-9DEC-7C109D10F85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8" name="Picture 17">
            <a:extLst>
              <a:ext uri="{FF2B5EF4-FFF2-40B4-BE49-F238E27FC236}">
                <a16:creationId xmlns:a16="http://schemas.microsoft.com/office/drawing/2014/main" id="{B46DE350-A6F7-48F8-BC26-39BE38D1DB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20" name="Rectangle 19">
            <a:extLst>
              <a:ext uri="{FF2B5EF4-FFF2-40B4-BE49-F238E27FC236}">
                <a16:creationId xmlns:a16="http://schemas.microsoft.com/office/drawing/2014/main" id="{C2A1BCF2-2977-4E81-8823-91321793F1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687BE72E-2DA8-42F0-8ACA-D7572BFA7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4" name="Group 23">
            <a:extLst>
              <a:ext uri="{FF2B5EF4-FFF2-40B4-BE49-F238E27FC236}">
                <a16:creationId xmlns:a16="http://schemas.microsoft.com/office/drawing/2014/main" id="{770B1E0C-349A-41D6-9866-6E33CB94EDD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25" name="Rectangle 24">
              <a:extLst>
                <a:ext uri="{FF2B5EF4-FFF2-40B4-BE49-F238E27FC236}">
                  <a16:creationId xmlns:a16="http://schemas.microsoft.com/office/drawing/2014/main" id="{4D697E53-BD0A-4C6E-9C9A-A631DFDD44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1234F360-067A-4751-8C81-499A3264364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28" name="Rectangle 27">
            <a:extLst>
              <a:ext uri="{FF2B5EF4-FFF2-40B4-BE49-F238E27FC236}">
                <a16:creationId xmlns:a16="http://schemas.microsoft.com/office/drawing/2014/main" id="{B2C95EC1-2E07-422F-9742-754D86E59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25573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1" y="3370580"/>
            <a:ext cx="6100109" cy="705180"/>
          </a:xfrm>
        </p:spPr>
        <p:txBody>
          <a:bodyPr vert="horz" lIns="91440" tIns="45720" rIns="91440" bIns="45720" rtlCol="0" anchor="b">
            <a:normAutofit/>
          </a:bodyPr>
          <a:lstStyle/>
          <a:p>
            <a:pPr algn="r" defTabSz="914400"/>
            <a:r>
              <a:rPr lang="en-US" sz="2000"/>
              <a:t>Test driven development</a:t>
            </a:r>
            <a:br>
              <a:rPr lang="en-US" sz="2000"/>
            </a:br>
            <a:r>
              <a:rPr lang="en-US" sz="2000"/>
              <a:t>Unit &amp; Integration test results</a:t>
            </a:r>
          </a:p>
        </p:txBody>
      </p:sp>
      <p:pic>
        <p:nvPicPr>
          <p:cNvPr id="6" name="Picture 5" descr="A screenshot of a computer&#10;&#10;Description automatically generated">
            <a:extLst>
              <a:ext uri="{FF2B5EF4-FFF2-40B4-BE49-F238E27FC236}">
                <a16:creationId xmlns:a16="http://schemas.microsoft.com/office/drawing/2014/main" id="{F0742AB8-D75E-D9AE-8742-D7CFF7770B9D}"/>
              </a:ext>
            </a:extLst>
          </p:cNvPr>
          <p:cNvPicPr>
            <a:picLocks noChangeAspect="1"/>
          </p:cNvPicPr>
          <p:nvPr/>
        </p:nvPicPr>
        <p:blipFill rotWithShape="1">
          <a:blip r:embed="rId5"/>
          <a:srcRect l="1408" r="8372" b="-1"/>
          <a:stretch/>
        </p:blipFill>
        <p:spPr>
          <a:xfrm>
            <a:off x="-1" y="10"/>
            <a:ext cx="6724649" cy="3149193"/>
          </a:xfrm>
          <a:prstGeom prst="rect">
            <a:avLst/>
          </a:prstGeom>
          <a:ln>
            <a:noFill/>
          </a:ln>
          <a:effectLst>
            <a:outerShdw blurRad="76200" dist="63500" dir="5040000" algn="tl" rotWithShape="0">
              <a:srgbClr val="000000">
                <a:alpha val="41000"/>
              </a:srgbClr>
            </a:outerShdw>
          </a:effectLst>
        </p:spPr>
      </p:pic>
      <p:pic>
        <p:nvPicPr>
          <p:cNvPr id="9" name="Picture 8" descr="A screenshot of a computer&#10;&#10;Description automatically generated with medium confidence">
            <a:extLst>
              <a:ext uri="{FF2B5EF4-FFF2-40B4-BE49-F238E27FC236}">
                <a16:creationId xmlns:a16="http://schemas.microsoft.com/office/drawing/2014/main" id="{56E724C5-A83F-8B71-B192-B8DD4E75BF9A}"/>
              </a:ext>
            </a:extLst>
          </p:cNvPr>
          <p:cNvPicPr>
            <a:picLocks noChangeAspect="1"/>
          </p:cNvPicPr>
          <p:nvPr/>
        </p:nvPicPr>
        <p:blipFill rotWithShape="1">
          <a:blip r:embed="rId6"/>
          <a:srcRect l="14818" r="16146" b="-4"/>
          <a:stretch/>
        </p:blipFill>
        <p:spPr>
          <a:xfrm>
            <a:off x="6833787" y="11635"/>
            <a:ext cx="2310214" cy="3129015"/>
          </a:xfrm>
          <a:prstGeom prst="rect">
            <a:avLst/>
          </a:prstGeom>
          <a:ln>
            <a:noFill/>
          </a:ln>
          <a:effectLst>
            <a:outerShdw blurRad="76200" dist="63500" dir="5040000" algn="tl" rotWithShape="0">
              <a:srgbClr val="000000">
                <a:alpha val="41000"/>
              </a:srgbClr>
            </a:outerShdw>
          </a:effectLst>
        </p:spPr>
      </p:pic>
      <p:sp>
        <p:nvSpPr>
          <p:cNvPr id="30" name="Rectangle 29">
            <a:extLst>
              <a:ext uri="{FF2B5EF4-FFF2-40B4-BE49-F238E27FC236}">
                <a16:creationId xmlns:a16="http://schemas.microsoft.com/office/drawing/2014/main" id="{80F8B852-E4A2-486B-9DCC-BD35FA99A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25573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31">
            <a:extLst>
              <a:ext uri="{FF2B5EF4-FFF2-40B4-BE49-F238E27FC236}">
                <a16:creationId xmlns:a16="http://schemas.microsoft.com/office/drawing/2014/main" id="{B5028983-B5E5-4471-96B5-E7688CB7F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95315"/>
            <a:ext cx="6726063"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8A8781A8-BE70-43AF-B34F-7FE082A949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95315"/>
            <a:ext cx="2310214" cy="206957"/>
          </a:xfrm>
          <a:prstGeom prst="rect">
            <a:avLst/>
          </a:prstGeom>
          <a:blipFill>
            <a:blip r:embed="rId8"/>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5414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25" name="Picture 24">
            <a:extLst>
              <a:ext uri="{FF2B5EF4-FFF2-40B4-BE49-F238E27FC236}">
                <a16:creationId xmlns:a16="http://schemas.microsoft.com/office/drawing/2014/main" id="{0146E45C-1450-4186-B501-74F221F89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27" name="Picture 26">
            <a:extLst>
              <a:ext uri="{FF2B5EF4-FFF2-40B4-BE49-F238E27FC236}">
                <a16:creationId xmlns:a16="http://schemas.microsoft.com/office/drawing/2014/main" id="{EEDDA48B-BC04-4915-ADA3-A1A9522EB0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29" name="Rectangle 28">
            <a:extLst>
              <a:ext uri="{FF2B5EF4-FFF2-40B4-BE49-F238E27FC236}">
                <a16:creationId xmlns:a16="http://schemas.microsoft.com/office/drawing/2014/main" id="{78C9D07A-5A22-4E55-B18A-47CF07E50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3D71E629-0739-4A59-972B-A9E9A4500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3" name="Rectangle 32">
            <a:extLst>
              <a:ext uri="{FF2B5EF4-FFF2-40B4-BE49-F238E27FC236}">
                <a16:creationId xmlns:a16="http://schemas.microsoft.com/office/drawing/2014/main" id="{8F383800-5CEA-471E-91C6-604E9C8F9D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a:extLst>
              <a:ext uri="{FF2B5EF4-FFF2-40B4-BE49-F238E27FC236}">
                <a16:creationId xmlns:a16="http://schemas.microsoft.com/office/drawing/2014/main" id="{2077B291-934C-486F-A7DD-F7B7568B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sp>
        <p:nvSpPr>
          <p:cNvPr id="37" name="Rectangle 36">
            <a:extLst>
              <a:ext uri="{FF2B5EF4-FFF2-40B4-BE49-F238E27FC236}">
                <a16:creationId xmlns:a16="http://schemas.microsoft.com/office/drawing/2014/main" id="{FE41C29D-0817-42AE-A275-5552F6926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3417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1AFE179-2F71-4019-9BED-8E72C0C07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D88BB82-1FC9-A333-9127-9F3AD7996B32}"/>
              </a:ext>
            </a:extLst>
          </p:cNvPr>
          <p:cNvSpPr>
            <a:spLocks noGrp="1"/>
          </p:cNvSpPr>
          <p:nvPr>
            <p:ph type="title"/>
          </p:nvPr>
        </p:nvSpPr>
        <p:spPr>
          <a:xfrm>
            <a:off x="518181" y="3532862"/>
            <a:ext cx="6100108" cy="705180"/>
          </a:xfrm>
        </p:spPr>
        <p:txBody>
          <a:bodyPr vert="horz" lIns="91440" tIns="45720" rIns="91440" bIns="45720" rtlCol="0" anchor="b">
            <a:normAutofit/>
          </a:bodyPr>
          <a:lstStyle/>
          <a:p>
            <a:pPr algn="r" defTabSz="914400"/>
            <a:r>
              <a:rPr lang="en-US" sz="2300">
                <a:solidFill>
                  <a:srgbClr val="FFFFFF"/>
                </a:solidFill>
              </a:rPr>
              <a:t>Live Demo of Knowledge sharing platform</a:t>
            </a:r>
          </a:p>
        </p:txBody>
      </p:sp>
      <p:sp>
        <p:nvSpPr>
          <p:cNvPr id="3" name="Content Placeholder 2">
            <a:extLst>
              <a:ext uri="{FF2B5EF4-FFF2-40B4-BE49-F238E27FC236}">
                <a16:creationId xmlns:a16="http://schemas.microsoft.com/office/drawing/2014/main" id="{7E9B891E-6D3B-38D0-53D6-4EEC078649F8}"/>
              </a:ext>
            </a:extLst>
          </p:cNvPr>
          <p:cNvSpPr>
            <a:spLocks noGrp="1"/>
          </p:cNvSpPr>
          <p:nvPr>
            <p:ph idx="1"/>
          </p:nvPr>
        </p:nvSpPr>
        <p:spPr>
          <a:xfrm>
            <a:off x="518181" y="4237588"/>
            <a:ext cx="6100108" cy="304925"/>
          </a:xfrm>
        </p:spPr>
        <p:txBody>
          <a:bodyPr vert="horz" lIns="91440" tIns="45720" rIns="91440" bIns="45720" rtlCol="0">
            <a:normAutofit/>
          </a:bodyPr>
          <a:lstStyle/>
          <a:p>
            <a:pPr marL="0" indent="0" algn="r" defTabSz="914400">
              <a:spcBef>
                <a:spcPts val="1000"/>
              </a:spcBef>
              <a:buNone/>
            </a:pPr>
            <a:r>
              <a:rPr lang="en-US" sz="1400">
                <a:solidFill>
                  <a:srgbClr val="FFFFFF"/>
                </a:solidFill>
              </a:rPr>
              <a:t>Kate will be helping with the Demo</a:t>
            </a:r>
          </a:p>
        </p:txBody>
      </p:sp>
      <p:pic>
        <p:nvPicPr>
          <p:cNvPr id="5" name="Picture 4">
            <a:extLst>
              <a:ext uri="{FF2B5EF4-FFF2-40B4-BE49-F238E27FC236}">
                <a16:creationId xmlns:a16="http://schemas.microsoft.com/office/drawing/2014/main" id="{5F0DB053-30E7-C5F8-725C-F69247E76AFB}"/>
              </a:ext>
            </a:extLst>
          </p:cNvPr>
          <p:cNvPicPr>
            <a:picLocks noChangeAspect="1"/>
          </p:cNvPicPr>
          <p:nvPr/>
        </p:nvPicPr>
        <p:blipFill>
          <a:blip r:embed="rId5"/>
          <a:stretch>
            <a:fillRect/>
          </a:stretch>
        </p:blipFill>
        <p:spPr>
          <a:xfrm>
            <a:off x="1928989" y="480058"/>
            <a:ext cx="5281669" cy="2706856"/>
          </a:xfrm>
          <a:prstGeom prst="rect">
            <a:avLst/>
          </a:prstGeom>
          <a:ln>
            <a:noFill/>
          </a:ln>
          <a:effectLst>
            <a:outerShdw blurRad="76200" dist="63500" dir="5040000" algn="tl" rotWithShape="0">
              <a:srgbClr val="000000">
                <a:alpha val="41000"/>
              </a:srgbClr>
            </a:outerShdw>
          </a:effectLst>
        </p:spPr>
      </p:pic>
      <p:sp>
        <p:nvSpPr>
          <p:cNvPr id="41" name="Rectangle 40">
            <a:extLst>
              <a:ext uri="{FF2B5EF4-FFF2-40B4-BE49-F238E27FC236}">
                <a16:creationId xmlns:a16="http://schemas.microsoft.com/office/drawing/2014/main" id="{333AFE41-7E9F-4E28-8263-5B498AA7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42">
            <a:extLst>
              <a:ext uri="{FF2B5EF4-FFF2-40B4-BE49-F238E27FC236}">
                <a16:creationId xmlns:a16="http://schemas.microsoft.com/office/drawing/2014/main" id="{C553E99F-4FAF-422B-B3EA-84AF1AA08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F214FAEF-3E6C-41BB-9945-719809A69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0060457"/>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45"/>
        <p:cNvGrpSpPr/>
        <p:nvPr/>
      </p:nvGrpSpPr>
      <p:grpSpPr>
        <a:xfrm>
          <a:off x="0" y="0"/>
          <a:ext cx="0" cy="0"/>
          <a:chOff x="0" y="0"/>
          <a:chExt cx="0" cy="0"/>
        </a:xfrm>
      </p:grpSpPr>
      <p:pic>
        <p:nvPicPr>
          <p:cNvPr id="9" name="Picture 8">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1" name="Picture 10">
            <a:extLst>
              <a:ext uri="{FF2B5EF4-FFF2-40B4-BE49-F238E27FC236}">
                <a16:creationId xmlns:a16="http://schemas.microsoft.com/office/drawing/2014/main" id="{5B5FB5AC-39B2-4094-B486-0FCD501D50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3" name="Picture 12">
            <a:extLst>
              <a:ext uri="{FF2B5EF4-FFF2-40B4-BE49-F238E27FC236}">
                <a16:creationId xmlns:a16="http://schemas.microsoft.com/office/drawing/2014/main" id="{7150CFE4-97B0-48C6-ACD6-9399CBA119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15" name="Rectangle 14">
            <a:extLst>
              <a:ext uri="{FF2B5EF4-FFF2-40B4-BE49-F238E27FC236}">
                <a16:creationId xmlns:a16="http://schemas.microsoft.com/office/drawing/2014/main" id="{A3C6F7F0-46EA-4F8E-A112-1B517C2B5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1691A3CC-CDA1-4C3B-9150-FCFB5373D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0" name="Picture 4" descr="Light bulb on yellow background with sketched light beams and cord">
            <a:extLst>
              <a:ext uri="{FF2B5EF4-FFF2-40B4-BE49-F238E27FC236}">
                <a16:creationId xmlns:a16="http://schemas.microsoft.com/office/drawing/2014/main" id="{0BE21EBF-0838-86F6-5264-A7B47DB380B7}"/>
              </a:ext>
            </a:extLst>
          </p:cNvPr>
          <p:cNvPicPr>
            <a:picLocks noChangeAspect="1"/>
          </p:cNvPicPr>
          <p:nvPr/>
        </p:nvPicPr>
        <p:blipFill rotWithShape="1">
          <a:blip r:embed="rId6"/>
          <a:srcRect l="44800" r="539" b="-2"/>
          <a:stretch/>
        </p:blipFill>
        <p:spPr>
          <a:xfrm>
            <a:off x="4570167" y="10"/>
            <a:ext cx="4571450" cy="5143490"/>
          </a:xfrm>
          <a:prstGeom prst="rect">
            <a:avLst/>
          </a:prstGeom>
          <a:ln>
            <a:noFill/>
          </a:ln>
          <a:effectLst/>
        </p:spPr>
      </p:pic>
      <p:pic>
        <p:nvPicPr>
          <p:cNvPr id="19" name="Picture 18">
            <a:extLst>
              <a:ext uri="{FF2B5EF4-FFF2-40B4-BE49-F238E27FC236}">
                <a16:creationId xmlns:a16="http://schemas.microsoft.com/office/drawing/2014/main" id="{0A59D270-32B9-42B3-935F-106B212414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3516249"/>
            <a:ext cx="4800600" cy="139276"/>
          </a:xfrm>
          <a:prstGeom prst="rect">
            <a:avLst/>
          </a:prstGeom>
        </p:spPr>
      </p:pic>
      <p:sp>
        <p:nvSpPr>
          <p:cNvPr id="21" name="Rectangle 20">
            <a:extLst>
              <a:ext uri="{FF2B5EF4-FFF2-40B4-BE49-F238E27FC236}">
                <a16:creationId xmlns:a16="http://schemas.microsoft.com/office/drawing/2014/main" id="{1D369348-41FF-46AE-8D88-31B1A1C4E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22181"/>
            <a:ext cx="4808806" cy="18991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itle 2">
            <a:extLst>
              <a:ext uri="{FF2B5EF4-FFF2-40B4-BE49-F238E27FC236}">
                <a16:creationId xmlns:a16="http://schemas.microsoft.com/office/drawing/2014/main" id="{17583EDF-A0CC-BC6D-C06E-85DE9E670877}"/>
              </a:ext>
            </a:extLst>
          </p:cNvPr>
          <p:cNvSpPr>
            <a:spLocks noGrp="1"/>
          </p:cNvSpPr>
          <p:nvPr>
            <p:ph type="title"/>
          </p:nvPr>
        </p:nvSpPr>
        <p:spPr>
          <a:xfrm>
            <a:off x="510241" y="1802423"/>
            <a:ext cx="3894705" cy="1600200"/>
          </a:xfrm>
        </p:spPr>
        <p:txBody>
          <a:bodyPr vert="horz" lIns="91440" tIns="45720" rIns="91440" bIns="45720" rtlCol="0" anchor="b">
            <a:normAutofit/>
          </a:bodyPr>
          <a:lstStyle/>
          <a:p>
            <a:pPr algn="r" defTabSz="914400">
              <a:spcBef>
                <a:spcPct val="0"/>
              </a:spcBef>
            </a:pPr>
            <a:r>
              <a:rPr lang="en-GB" dirty="0"/>
              <a:t>Silos and ad-hoc sharing methods are causing issues within the business</a:t>
            </a:r>
            <a:endParaRPr lang="en-US" sz="1800" dirty="0"/>
          </a:p>
        </p:txBody>
      </p:sp>
    </p:spTree>
    <p:extLst>
      <p:ext uri="{BB962C8B-B14F-4D97-AF65-F5344CB8AC3E}">
        <p14:creationId xmlns:p14="http://schemas.microsoft.com/office/powerpoint/2010/main" val="1895306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A865E47-4365-4F21-B8EA-13B2C12BCB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10" name="Rectangle 9">
              <a:extLst>
                <a:ext uri="{FF2B5EF4-FFF2-40B4-BE49-F238E27FC236}">
                  <a16:creationId xmlns:a16="http://schemas.microsoft.com/office/drawing/2014/main" id="{0CE24988-BB27-40E5-A961-9FA7ED0DB9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80BDE80E-ADE0-4E16-8F80-306A15F4D3F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3" name="Content Placeholder 2">
            <a:extLst>
              <a:ext uri="{FF2B5EF4-FFF2-40B4-BE49-F238E27FC236}">
                <a16:creationId xmlns:a16="http://schemas.microsoft.com/office/drawing/2014/main" id="{568CC3B6-F6B9-8673-911A-FF47D5D0E99D}"/>
              </a:ext>
            </a:extLst>
          </p:cNvPr>
          <p:cNvSpPr>
            <a:spLocks noGrp="1"/>
          </p:cNvSpPr>
          <p:nvPr>
            <p:ph idx="1"/>
          </p:nvPr>
        </p:nvSpPr>
        <p:spPr>
          <a:xfrm>
            <a:off x="510241" y="1752654"/>
            <a:ext cx="3781221" cy="2699487"/>
          </a:xfrm>
        </p:spPr>
        <p:txBody>
          <a:bodyPr>
            <a:normAutofit/>
          </a:bodyPr>
          <a:lstStyle/>
          <a:p>
            <a:r>
              <a:rPr lang="en-GB" sz="1500" dirty="0"/>
              <a:t>User experience (UX) feedback must be incorporated into the knowledge sharing platform's iterative development process to improve the platform's usability and aesthetic appeal. </a:t>
            </a:r>
          </a:p>
        </p:txBody>
      </p:sp>
      <p:pic>
        <p:nvPicPr>
          <p:cNvPr id="4" name="Picture 3" descr="Graphical user interface, application, Teams&#10;&#10;Description automatically generated">
            <a:extLst>
              <a:ext uri="{FF2B5EF4-FFF2-40B4-BE49-F238E27FC236}">
                <a16:creationId xmlns:a16="http://schemas.microsoft.com/office/drawing/2014/main" id="{2439184D-F2DD-8BE5-C615-32C1CF934CB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2724" r="23288" b="1"/>
          <a:stretch/>
        </p:blipFill>
        <p:spPr>
          <a:xfrm>
            <a:off x="4572000" y="10"/>
            <a:ext cx="4569617" cy="5142230"/>
          </a:xfrm>
          <a:prstGeom prst="rect">
            <a:avLst/>
          </a:prstGeom>
          <a:ln>
            <a:noFill/>
          </a:ln>
          <a:effectLst/>
        </p:spPr>
      </p:pic>
      <p:sp>
        <p:nvSpPr>
          <p:cNvPr id="13" name="Rectangle 12">
            <a:extLst>
              <a:ext uri="{FF2B5EF4-FFF2-40B4-BE49-F238E27FC236}">
                <a16:creationId xmlns:a16="http://schemas.microsoft.com/office/drawing/2014/main" id="{13BC1C09-8FD1-4619-B317-E9EED5E55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4874815"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2AC3795-7D4A-FC62-190A-42E19BF1125D}"/>
              </a:ext>
            </a:extLst>
          </p:cNvPr>
          <p:cNvSpPr>
            <a:spLocks noGrp="1"/>
          </p:cNvSpPr>
          <p:nvPr>
            <p:ph type="title"/>
          </p:nvPr>
        </p:nvSpPr>
        <p:spPr>
          <a:xfrm>
            <a:off x="510240" y="564921"/>
            <a:ext cx="3781222" cy="810703"/>
          </a:xfrm>
        </p:spPr>
        <p:txBody>
          <a:bodyPr>
            <a:normAutofit/>
          </a:bodyPr>
          <a:lstStyle/>
          <a:p>
            <a:r>
              <a:rPr lang="en-GB"/>
              <a:t>UI Feedback</a:t>
            </a:r>
            <a:endParaRPr lang="en-GB" dirty="0"/>
          </a:p>
        </p:txBody>
      </p:sp>
      <p:pic>
        <p:nvPicPr>
          <p:cNvPr id="15" name="Picture 14">
            <a:extLst>
              <a:ext uri="{FF2B5EF4-FFF2-40B4-BE49-F238E27FC236}">
                <a16:creationId xmlns:a16="http://schemas.microsoft.com/office/drawing/2014/main" id="{D3143E80-C928-46DB-9299-0BD06348A9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1" y="1477680"/>
            <a:ext cx="4869180" cy="196285"/>
          </a:xfrm>
          <a:prstGeom prst="rect">
            <a:avLst/>
          </a:prstGeom>
        </p:spPr>
      </p:pic>
    </p:spTree>
    <p:extLst>
      <p:ext uri="{BB962C8B-B14F-4D97-AF65-F5344CB8AC3E}">
        <p14:creationId xmlns:p14="http://schemas.microsoft.com/office/powerpoint/2010/main" val="609323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C3795-7D4A-FC62-190A-42E19BF1125D}"/>
              </a:ext>
            </a:extLst>
          </p:cNvPr>
          <p:cNvSpPr>
            <a:spLocks noGrp="1"/>
          </p:cNvSpPr>
          <p:nvPr>
            <p:ph type="title"/>
          </p:nvPr>
        </p:nvSpPr>
        <p:spPr/>
        <p:txBody>
          <a:bodyPr/>
          <a:lstStyle/>
          <a:p>
            <a:r>
              <a:rPr lang="en-GB" dirty="0"/>
              <a:t>Discovery page</a:t>
            </a:r>
          </a:p>
        </p:txBody>
      </p:sp>
      <p:sp>
        <p:nvSpPr>
          <p:cNvPr id="3" name="Content Placeholder 2">
            <a:extLst>
              <a:ext uri="{FF2B5EF4-FFF2-40B4-BE49-F238E27FC236}">
                <a16:creationId xmlns:a16="http://schemas.microsoft.com/office/drawing/2014/main" id="{568CC3B6-F6B9-8673-911A-FF47D5D0E99D}"/>
              </a:ext>
            </a:extLst>
          </p:cNvPr>
          <p:cNvSpPr>
            <a:spLocks noGrp="1"/>
          </p:cNvSpPr>
          <p:nvPr>
            <p:ph idx="1"/>
          </p:nvPr>
        </p:nvSpPr>
        <p:spPr/>
        <p:txBody>
          <a:bodyPr/>
          <a:lstStyle/>
          <a:p>
            <a:endParaRPr lang="en-GB"/>
          </a:p>
        </p:txBody>
      </p:sp>
      <p:pic>
        <p:nvPicPr>
          <p:cNvPr id="4" name="Picture 3" descr="Graphical user interface, application, Teams&#10;&#10;Description automatically generated">
            <a:extLst>
              <a:ext uri="{FF2B5EF4-FFF2-40B4-BE49-F238E27FC236}">
                <a16:creationId xmlns:a16="http://schemas.microsoft.com/office/drawing/2014/main" id="{5D5B3FAB-6CB0-2ADF-C3EC-4A6833741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0241" y="1528891"/>
            <a:ext cx="6909079" cy="3490020"/>
          </a:xfrm>
          <a:prstGeom prst="rect">
            <a:avLst/>
          </a:prstGeom>
        </p:spPr>
      </p:pic>
      <p:pic>
        <p:nvPicPr>
          <p:cNvPr id="6" name="Picture 5">
            <a:extLst>
              <a:ext uri="{FF2B5EF4-FFF2-40B4-BE49-F238E27FC236}">
                <a16:creationId xmlns:a16="http://schemas.microsoft.com/office/drawing/2014/main" id="{E34B19F8-F6D3-5AFD-0638-CA5723E50D0B}"/>
              </a:ext>
            </a:extLst>
          </p:cNvPr>
          <p:cNvPicPr>
            <a:picLocks noChangeAspect="1"/>
          </p:cNvPicPr>
          <p:nvPr/>
        </p:nvPicPr>
        <p:blipFill>
          <a:blip r:embed="rId4"/>
          <a:stretch>
            <a:fillRect/>
          </a:stretch>
        </p:blipFill>
        <p:spPr>
          <a:xfrm>
            <a:off x="510241" y="1528786"/>
            <a:ext cx="6909079" cy="3490125"/>
          </a:xfrm>
          <a:prstGeom prst="rect">
            <a:avLst/>
          </a:prstGeom>
        </p:spPr>
      </p:pic>
    </p:spTree>
    <p:extLst>
      <p:ext uri="{BB962C8B-B14F-4D97-AF65-F5344CB8AC3E}">
        <p14:creationId xmlns:p14="http://schemas.microsoft.com/office/powerpoint/2010/main" val="3090120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C3795-7D4A-FC62-190A-42E19BF1125D}"/>
              </a:ext>
            </a:extLst>
          </p:cNvPr>
          <p:cNvSpPr>
            <a:spLocks noGrp="1"/>
          </p:cNvSpPr>
          <p:nvPr>
            <p:ph type="title"/>
          </p:nvPr>
        </p:nvSpPr>
        <p:spPr/>
        <p:txBody>
          <a:bodyPr/>
          <a:lstStyle/>
          <a:p>
            <a:r>
              <a:rPr lang="en-GB" dirty="0"/>
              <a:t>Create post page</a:t>
            </a:r>
          </a:p>
        </p:txBody>
      </p:sp>
      <p:sp>
        <p:nvSpPr>
          <p:cNvPr id="3" name="Content Placeholder 2">
            <a:extLst>
              <a:ext uri="{FF2B5EF4-FFF2-40B4-BE49-F238E27FC236}">
                <a16:creationId xmlns:a16="http://schemas.microsoft.com/office/drawing/2014/main" id="{568CC3B6-F6B9-8673-911A-FF47D5D0E99D}"/>
              </a:ext>
            </a:extLst>
          </p:cNvPr>
          <p:cNvSpPr>
            <a:spLocks noGrp="1"/>
          </p:cNvSpPr>
          <p:nvPr>
            <p:ph idx="1"/>
          </p:nvPr>
        </p:nvSpPr>
        <p:spPr/>
        <p:txBody>
          <a:bodyPr/>
          <a:lstStyle/>
          <a:p>
            <a:endParaRPr lang="en-GB"/>
          </a:p>
        </p:txBody>
      </p:sp>
      <p:pic>
        <p:nvPicPr>
          <p:cNvPr id="5" name="Picture 4" descr="Graphical user interface, application, Teams&#10;&#10;Description automatically generated">
            <a:extLst>
              <a:ext uri="{FF2B5EF4-FFF2-40B4-BE49-F238E27FC236}">
                <a16:creationId xmlns:a16="http://schemas.microsoft.com/office/drawing/2014/main" id="{74D5C37B-DDEB-3098-9B69-BFA7E7AC0F7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3245" y="1721642"/>
            <a:ext cx="6512541" cy="2730500"/>
          </a:xfrm>
          <a:prstGeom prst="rect">
            <a:avLst/>
          </a:prstGeom>
        </p:spPr>
      </p:pic>
      <p:pic>
        <p:nvPicPr>
          <p:cNvPr id="8" name="Picture 7">
            <a:extLst>
              <a:ext uri="{FF2B5EF4-FFF2-40B4-BE49-F238E27FC236}">
                <a16:creationId xmlns:a16="http://schemas.microsoft.com/office/drawing/2014/main" id="{114AF0AA-C964-C114-E5E8-37167147CE3B}"/>
              </a:ext>
            </a:extLst>
          </p:cNvPr>
          <p:cNvPicPr>
            <a:picLocks noChangeAspect="1"/>
          </p:cNvPicPr>
          <p:nvPr/>
        </p:nvPicPr>
        <p:blipFill>
          <a:blip r:embed="rId4"/>
          <a:stretch>
            <a:fillRect/>
          </a:stretch>
        </p:blipFill>
        <p:spPr>
          <a:xfrm>
            <a:off x="643245" y="1562794"/>
            <a:ext cx="6512541" cy="3469796"/>
          </a:xfrm>
          <a:prstGeom prst="rect">
            <a:avLst/>
          </a:prstGeom>
        </p:spPr>
      </p:pic>
    </p:spTree>
    <p:extLst>
      <p:ext uri="{BB962C8B-B14F-4D97-AF65-F5344CB8AC3E}">
        <p14:creationId xmlns:p14="http://schemas.microsoft.com/office/powerpoint/2010/main" val="1755210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fltVal val="0"/>
                                          </p:val>
                                        </p:tav>
                                        <p:tav tm="100000">
                                          <p:val>
                                            <p:strVal val="#ppt_h"/>
                                          </p:val>
                                        </p:tav>
                                      </p:tavLst>
                                    </p:anim>
                                    <p:anim calcmode="lin" valueType="num">
                                      <p:cBhvr>
                                        <p:cTn id="9" dur="1000" fill="hold"/>
                                        <p:tgtEl>
                                          <p:spTgt spid="8"/>
                                        </p:tgtEl>
                                        <p:attrNameLst>
                                          <p:attrName>style.rotation</p:attrName>
                                        </p:attrNameLst>
                                      </p:cBhvr>
                                      <p:tavLst>
                                        <p:tav tm="0">
                                          <p:val>
                                            <p:fltVal val="90"/>
                                          </p:val>
                                        </p:tav>
                                        <p:tav tm="100000">
                                          <p:val>
                                            <p:fltVal val="0"/>
                                          </p:val>
                                        </p:tav>
                                      </p:tavLst>
                                    </p:anim>
                                    <p:animEffect transition="in" filter="fade">
                                      <p:cBhvr>
                                        <p:cTn id="10"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C3795-7D4A-FC62-190A-42E19BF1125D}"/>
              </a:ext>
            </a:extLst>
          </p:cNvPr>
          <p:cNvSpPr>
            <a:spLocks noGrp="1"/>
          </p:cNvSpPr>
          <p:nvPr>
            <p:ph type="title"/>
          </p:nvPr>
        </p:nvSpPr>
        <p:spPr/>
        <p:txBody>
          <a:bodyPr/>
          <a:lstStyle/>
          <a:p>
            <a:r>
              <a:rPr lang="en-GB" dirty="0"/>
              <a:t>Profile page</a:t>
            </a:r>
          </a:p>
        </p:txBody>
      </p:sp>
      <p:pic>
        <p:nvPicPr>
          <p:cNvPr id="10" name="Picture 9" descr="Graphical user interface, application, Teams&#10;&#10;Description automatically generated">
            <a:extLst>
              <a:ext uri="{FF2B5EF4-FFF2-40B4-BE49-F238E27FC236}">
                <a16:creationId xmlns:a16="http://schemas.microsoft.com/office/drawing/2014/main" id="{181D9152-916F-67F3-6A47-0D141707526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5884" y="1546767"/>
            <a:ext cx="7124008" cy="3523754"/>
          </a:xfrm>
          <a:prstGeom prst="rect">
            <a:avLst/>
          </a:prstGeom>
        </p:spPr>
      </p:pic>
      <p:pic>
        <p:nvPicPr>
          <p:cNvPr id="6" name="Picture 5">
            <a:extLst>
              <a:ext uri="{FF2B5EF4-FFF2-40B4-BE49-F238E27FC236}">
                <a16:creationId xmlns:a16="http://schemas.microsoft.com/office/drawing/2014/main" id="{86F5719D-617A-9FB2-401B-B7FE5678DEB5}"/>
              </a:ext>
            </a:extLst>
          </p:cNvPr>
          <p:cNvPicPr>
            <a:picLocks noChangeAspect="1"/>
          </p:cNvPicPr>
          <p:nvPr/>
        </p:nvPicPr>
        <p:blipFill>
          <a:blip r:embed="rId4"/>
          <a:stretch>
            <a:fillRect/>
          </a:stretch>
        </p:blipFill>
        <p:spPr>
          <a:xfrm>
            <a:off x="282900" y="1546767"/>
            <a:ext cx="7437737" cy="3474120"/>
          </a:xfrm>
          <a:prstGeom prst="rect">
            <a:avLst/>
          </a:prstGeom>
        </p:spPr>
      </p:pic>
    </p:spTree>
    <p:extLst>
      <p:ext uri="{BB962C8B-B14F-4D97-AF65-F5344CB8AC3E}">
        <p14:creationId xmlns:p14="http://schemas.microsoft.com/office/powerpoint/2010/main" val="401374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4" name="Picture 13">
            <a:extLst>
              <a:ext uri="{FF2B5EF4-FFF2-40B4-BE49-F238E27FC236}">
                <a16:creationId xmlns:a16="http://schemas.microsoft.com/office/drawing/2014/main" id="{0146E45C-1450-4186-B501-74F221F89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6" name="Picture 15">
            <a:extLst>
              <a:ext uri="{FF2B5EF4-FFF2-40B4-BE49-F238E27FC236}">
                <a16:creationId xmlns:a16="http://schemas.microsoft.com/office/drawing/2014/main" id="{EEDDA48B-BC04-4915-ADA3-A1A9522EB0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18" name="Rectangle 17">
            <a:extLst>
              <a:ext uri="{FF2B5EF4-FFF2-40B4-BE49-F238E27FC236}">
                <a16:creationId xmlns:a16="http://schemas.microsoft.com/office/drawing/2014/main" id="{78C9D07A-5A22-4E55-B18A-47CF07E50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a:extLst>
              <a:ext uri="{FF2B5EF4-FFF2-40B4-BE49-F238E27FC236}">
                <a16:creationId xmlns:a16="http://schemas.microsoft.com/office/drawing/2014/main" id="{3D71E629-0739-4A59-972B-A9E9A4500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2" name="Rectangle 21">
            <a:extLst>
              <a:ext uri="{FF2B5EF4-FFF2-40B4-BE49-F238E27FC236}">
                <a16:creationId xmlns:a16="http://schemas.microsoft.com/office/drawing/2014/main" id="{8F383800-5CEA-471E-91C6-604E9C8F9D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2077B291-934C-486F-A7DD-F7B7568B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sp>
        <p:nvSpPr>
          <p:cNvPr id="26" name="Rectangle 25">
            <a:extLst>
              <a:ext uri="{FF2B5EF4-FFF2-40B4-BE49-F238E27FC236}">
                <a16:creationId xmlns:a16="http://schemas.microsoft.com/office/drawing/2014/main" id="{FE41C29D-0817-42AE-A275-5552F6926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3417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21AFE179-2F71-4019-9BED-8E72C0C07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itle 4">
            <a:extLst>
              <a:ext uri="{FF2B5EF4-FFF2-40B4-BE49-F238E27FC236}">
                <a16:creationId xmlns:a16="http://schemas.microsoft.com/office/drawing/2014/main" id="{6DF27461-82CE-E793-C0FD-9B51FA8076D3}"/>
              </a:ext>
            </a:extLst>
          </p:cNvPr>
          <p:cNvSpPr>
            <a:spLocks noGrp="1"/>
          </p:cNvSpPr>
          <p:nvPr>
            <p:ph type="title"/>
          </p:nvPr>
        </p:nvSpPr>
        <p:spPr>
          <a:xfrm>
            <a:off x="518181" y="3532862"/>
            <a:ext cx="6100108" cy="705180"/>
          </a:xfrm>
        </p:spPr>
        <p:txBody>
          <a:bodyPr vert="horz" lIns="91440" tIns="45720" rIns="91440" bIns="45720" rtlCol="0" anchor="b">
            <a:normAutofit fontScale="90000"/>
          </a:bodyPr>
          <a:lstStyle/>
          <a:p>
            <a:pPr algn="r" defTabSz="914400"/>
            <a:r>
              <a:rPr lang="en-US" sz="3600" dirty="0">
                <a:solidFill>
                  <a:srgbClr val="FFFFFF"/>
                </a:solidFill>
              </a:rPr>
              <a:t>Knowledge sharing feedback</a:t>
            </a:r>
            <a:br>
              <a:rPr lang="en-US" sz="3600" dirty="0">
                <a:solidFill>
                  <a:srgbClr val="FFFFFF"/>
                </a:solidFill>
              </a:rPr>
            </a:br>
            <a:r>
              <a:rPr lang="en-US" sz="1600" dirty="0">
                <a:solidFill>
                  <a:srgbClr val="FFFFFF"/>
                </a:solidFill>
              </a:rPr>
              <a:t>Against success criteria</a:t>
            </a:r>
            <a:endParaRPr lang="en-US" sz="3600" dirty="0">
              <a:solidFill>
                <a:srgbClr val="FFFFFF"/>
              </a:solidFill>
            </a:endParaRPr>
          </a:p>
        </p:txBody>
      </p:sp>
      <p:pic>
        <p:nvPicPr>
          <p:cNvPr id="7" name="Picture 6" descr="A screenshot of a computer&#10;&#10;Description automatically generated with low confidence">
            <a:extLst>
              <a:ext uri="{FF2B5EF4-FFF2-40B4-BE49-F238E27FC236}">
                <a16:creationId xmlns:a16="http://schemas.microsoft.com/office/drawing/2014/main" id="{7DF1DF1B-99E0-54A8-A6FB-7DBC259A28DF}"/>
              </a:ext>
            </a:extLst>
          </p:cNvPr>
          <p:cNvPicPr>
            <a:picLocks noChangeAspect="1"/>
          </p:cNvPicPr>
          <p:nvPr/>
        </p:nvPicPr>
        <p:blipFill>
          <a:blip r:embed="rId6"/>
          <a:stretch>
            <a:fillRect/>
          </a:stretch>
        </p:blipFill>
        <p:spPr>
          <a:xfrm>
            <a:off x="1161142" y="-240"/>
            <a:ext cx="6819334" cy="3358522"/>
          </a:xfrm>
          <a:prstGeom prst="rect">
            <a:avLst/>
          </a:prstGeom>
          <a:ln>
            <a:noFill/>
          </a:ln>
          <a:effectLst>
            <a:outerShdw blurRad="76200" dist="63500" dir="5040000" algn="tl" rotWithShape="0">
              <a:srgbClr val="000000">
                <a:alpha val="41000"/>
              </a:srgbClr>
            </a:outerShdw>
          </a:effectLst>
        </p:spPr>
      </p:pic>
      <p:sp>
        <p:nvSpPr>
          <p:cNvPr id="30" name="Rectangle 29">
            <a:extLst>
              <a:ext uri="{FF2B5EF4-FFF2-40B4-BE49-F238E27FC236}">
                <a16:creationId xmlns:a16="http://schemas.microsoft.com/office/drawing/2014/main" id="{333AFE41-7E9F-4E28-8263-5B498AA7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31">
            <a:extLst>
              <a:ext uri="{FF2B5EF4-FFF2-40B4-BE49-F238E27FC236}">
                <a16:creationId xmlns:a16="http://schemas.microsoft.com/office/drawing/2014/main" id="{C553E99F-4FAF-422B-B3EA-84AF1AA08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214FAEF-3E6C-41BB-9945-719809A69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8"/>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30632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7" name="Rectangle 19">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4" name="Rectangle 23">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19321"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F24195A-494A-129D-6E54-E6FAA17C9595}"/>
              </a:ext>
            </a:extLst>
          </p:cNvPr>
          <p:cNvSpPr>
            <a:spLocks noGrp="1"/>
          </p:cNvSpPr>
          <p:nvPr>
            <p:ph type="title"/>
          </p:nvPr>
        </p:nvSpPr>
        <p:spPr>
          <a:xfrm>
            <a:off x="510240" y="564921"/>
            <a:ext cx="3102093" cy="810703"/>
          </a:xfrm>
        </p:spPr>
        <p:txBody>
          <a:bodyPr>
            <a:normAutofit/>
          </a:bodyPr>
          <a:lstStyle/>
          <a:p>
            <a:r>
              <a:rPr lang="en-GB" sz="1800"/>
              <a:t>Hosting Cost Analysis</a:t>
            </a:r>
            <a:endParaRPr lang="en-GB" sz="1800" dirty="0"/>
          </a:p>
        </p:txBody>
      </p:sp>
      <p:pic>
        <p:nvPicPr>
          <p:cNvPr id="26" name="Picture 25">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3717036" cy="149841"/>
          </a:xfrm>
          <a:prstGeom prst="rect">
            <a:avLst/>
          </a:prstGeom>
        </p:spPr>
      </p:pic>
      <p:sp>
        <p:nvSpPr>
          <p:cNvPr id="3" name="Content Placeholder 2">
            <a:extLst>
              <a:ext uri="{FF2B5EF4-FFF2-40B4-BE49-F238E27FC236}">
                <a16:creationId xmlns:a16="http://schemas.microsoft.com/office/drawing/2014/main" id="{31F42993-4C07-E6D9-5EDD-8B361DB851EE}"/>
              </a:ext>
            </a:extLst>
          </p:cNvPr>
          <p:cNvSpPr>
            <a:spLocks noGrp="1"/>
          </p:cNvSpPr>
          <p:nvPr>
            <p:ph idx="1"/>
          </p:nvPr>
        </p:nvSpPr>
        <p:spPr>
          <a:xfrm>
            <a:off x="510240" y="1752654"/>
            <a:ext cx="3102093" cy="2699487"/>
          </a:xfrm>
        </p:spPr>
        <p:txBody>
          <a:bodyPr>
            <a:normAutofit/>
          </a:bodyPr>
          <a:lstStyle/>
          <a:p>
            <a:r>
              <a:rPr lang="en-GB" sz="1200" b="1" dirty="0"/>
              <a:t>Azure Cost Analysis of Knowledge Sharing Platform</a:t>
            </a:r>
          </a:p>
          <a:p>
            <a:pPr lvl="1"/>
            <a:r>
              <a:rPr lang="en-GB" sz="1200" dirty="0"/>
              <a:t>Forecasted hosting cost: £13.90</a:t>
            </a:r>
          </a:p>
          <a:p>
            <a:pPr lvl="1"/>
            <a:r>
              <a:rPr lang="en-GB" sz="1200" dirty="0"/>
              <a:t>Cost growth varies with user numbers, logarithmic.</a:t>
            </a:r>
          </a:p>
          <a:p>
            <a:pPr lvl="1"/>
            <a:r>
              <a:rPr lang="en-GB" sz="1200" dirty="0"/>
              <a:t>Leveraging Kubernetes for resource optimisation and scaling.</a:t>
            </a:r>
          </a:p>
          <a:p>
            <a:r>
              <a:rPr lang="en-GB" sz="1200" b="1" dirty="0"/>
              <a:t>Comparison with </a:t>
            </a:r>
            <a:r>
              <a:rPr lang="en-GB" sz="1200" b="1" dirty="0" err="1"/>
              <a:t>Nuclino</a:t>
            </a:r>
            <a:r>
              <a:rPr lang="en-GB" sz="1200" b="1" dirty="0"/>
              <a:t> Platform</a:t>
            </a:r>
            <a:r>
              <a:rPr lang="en-GB" sz="1200" dirty="0"/>
              <a:t>:</a:t>
            </a:r>
          </a:p>
          <a:p>
            <a:pPr lvl="1"/>
            <a:r>
              <a:rPr lang="en-GB" sz="1200" dirty="0" err="1"/>
              <a:t>Nuclino</a:t>
            </a:r>
            <a:r>
              <a:rPr lang="en-GB" sz="1200" dirty="0"/>
              <a:t> platform: £40,800.00</a:t>
            </a:r>
          </a:p>
          <a:p>
            <a:pPr lvl="1"/>
            <a:r>
              <a:rPr lang="en-GB" sz="1200" dirty="0"/>
              <a:t>Demonstrates superior affordability of internal platform.</a:t>
            </a:r>
          </a:p>
        </p:txBody>
      </p:sp>
      <p:pic>
        <p:nvPicPr>
          <p:cNvPr id="4" name="Picture 3" descr="A screenshot of a computer&#10;&#10;Description automatically generated">
            <a:extLst>
              <a:ext uri="{FF2B5EF4-FFF2-40B4-BE49-F238E27FC236}">
                <a16:creationId xmlns:a16="http://schemas.microsoft.com/office/drawing/2014/main" id="{8106ECB0-4D01-7AED-5132-0E36318CEC75}"/>
              </a:ext>
            </a:extLst>
          </p:cNvPr>
          <p:cNvPicPr>
            <a:picLocks noChangeAspect="1"/>
          </p:cNvPicPr>
          <p:nvPr/>
        </p:nvPicPr>
        <p:blipFill>
          <a:blip r:embed="rId4"/>
          <a:stretch>
            <a:fillRect/>
          </a:stretch>
        </p:blipFill>
        <p:spPr>
          <a:xfrm>
            <a:off x="3957067" y="1366664"/>
            <a:ext cx="4727351" cy="2387312"/>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5612493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A58D7-54F5-D3C6-3B3C-15DDF5D8763D}"/>
              </a:ext>
            </a:extLst>
          </p:cNvPr>
          <p:cNvSpPr>
            <a:spLocks noGrp="1"/>
          </p:cNvSpPr>
          <p:nvPr>
            <p:ph type="title"/>
          </p:nvPr>
        </p:nvSpPr>
        <p:spPr>
          <a:xfrm>
            <a:off x="510240" y="564921"/>
            <a:ext cx="7210396" cy="810703"/>
          </a:xfrm>
        </p:spPr>
        <p:txBody>
          <a:bodyPr>
            <a:normAutofit/>
          </a:bodyPr>
          <a:lstStyle/>
          <a:p>
            <a:r>
              <a:rPr lang="en-GB" sz="2500" dirty="0"/>
              <a:t>Future work</a:t>
            </a:r>
            <a:br>
              <a:rPr lang="en-GB" sz="2500" dirty="0"/>
            </a:br>
            <a:r>
              <a:rPr lang="en-GB" sz="1400" dirty="0"/>
              <a:t>Future Functional Requirements</a:t>
            </a:r>
          </a:p>
        </p:txBody>
      </p:sp>
      <p:graphicFrame>
        <p:nvGraphicFramePr>
          <p:cNvPr id="5" name="Content Placeholder 2">
            <a:extLst>
              <a:ext uri="{FF2B5EF4-FFF2-40B4-BE49-F238E27FC236}">
                <a16:creationId xmlns:a16="http://schemas.microsoft.com/office/drawing/2014/main" id="{18DA1427-3AA4-F937-7E3A-CA4EC6A79AB2}"/>
              </a:ext>
            </a:extLst>
          </p:cNvPr>
          <p:cNvGraphicFramePr>
            <a:graphicFrameLocks noGrp="1"/>
          </p:cNvGraphicFramePr>
          <p:nvPr>
            <p:ph idx="1"/>
            <p:extLst>
              <p:ext uri="{D42A27DB-BD31-4B8C-83A1-F6EECF244321}">
                <p14:modId xmlns:p14="http://schemas.microsoft.com/office/powerpoint/2010/main" val="3327594832"/>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207304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62F18-B51D-9AEE-DF40-8136EC9B4574}"/>
              </a:ext>
            </a:extLst>
          </p:cNvPr>
          <p:cNvSpPr>
            <a:spLocks noGrp="1"/>
          </p:cNvSpPr>
          <p:nvPr>
            <p:ph type="title"/>
          </p:nvPr>
        </p:nvSpPr>
        <p:spPr/>
        <p:txBody>
          <a:bodyPr>
            <a:normAutofit/>
          </a:bodyPr>
          <a:lstStyle/>
          <a:p>
            <a:r>
              <a:rPr lang="en-GB" sz="2800" dirty="0"/>
              <a:t>Future work</a:t>
            </a:r>
            <a:br>
              <a:rPr lang="en-GB" sz="2800" dirty="0"/>
            </a:br>
            <a:r>
              <a:rPr lang="en-GB" sz="1400" dirty="0">
                <a:effectLst/>
                <a:latin typeface="Verdana" panose="020B0604030504040204" pitchFamily="34" charset="0"/>
                <a:ea typeface="Times New Roman" panose="02020603050405020304" pitchFamily="18" charset="0"/>
                <a:cs typeface="Times New Roman" panose="02020603050405020304" pitchFamily="18" charset="0"/>
              </a:rPr>
              <a:t>Potential Improvements</a:t>
            </a:r>
            <a:endParaRPr lang="en-GB" sz="1400" dirty="0"/>
          </a:p>
        </p:txBody>
      </p:sp>
      <p:graphicFrame>
        <p:nvGraphicFramePr>
          <p:cNvPr id="5" name="Content Placeholder 2">
            <a:extLst>
              <a:ext uri="{FF2B5EF4-FFF2-40B4-BE49-F238E27FC236}">
                <a16:creationId xmlns:a16="http://schemas.microsoft.com/office/drawing/2014/main" id="{95171F55-310A-4C91-E96B-DF8968CF42BE}"/>
              </a:ext>
            </a:extLst>
          </p:cNvPr>
          <p:cNvGraphicFramePr>
            <a:graphicFrameLocks noGrp="1"/>
          </p:cNvGraphicFramePr>
          <p:nvPr>
            <p:ph idx="1"/>
            <p:extLst>
              <p:ext uri="{D42A27DB-BD31-4B8C-83A1-F6EECF244321}">
                <p14:modId xmlns:p14="http://schemas.microsoft.com/office/powerpoint/2010/main" val="1216633822"/>
              </p:ext>
            </p:extLst>
          </p:nvPr>
        </p:nvGraphicFramePr>
        <p:xfrm>
          <a:off x="510241" y="1752655"/>
          <a:ext cx="7210396" cy="26994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44318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2A773CA-28F4-49C2-BFA3-49A5867C7A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23">
            <a:extLst>
              <a:ext uri="{FF2B5EF4-FFF2-40B4-BE49-F238E27FC236}">
                <a16:creationId xmlns:a16="http://schemas.microsoft.com/office/drawing/2014/main" id="{5D7C72BA-4476-4E4B-BC37-9A75FD0C5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6" name="Rectangle 25">
            <a:extLst>
              <a:ext uri="{FF2B5EF4-FFF2-40B4-BE49-F238E27FC236}">
                <a16:creationId xmlns:a16="http://schemas.microsoft.com/office/drawing/2014/main" id="{3009A16D-868B-4145-BBC6-555098537E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3395" y="0"/>
            <a:ext cx="566470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27">
            <a:extLst>
              <a:ext uri="{FF2B5EF4-FFF2-40B4-BE49-F238E27FC236}">
                <a16:creationId xmlns:a16="http://schemas.microsoft.com/office/drawing/2014/main" id="{3992EB33-38E1-4175-8EE2-9BB8CC159C7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0" y="3754533"/>
            <a:ext cx="3723894" cy="108501"/>
          </a:xfrm>
          <a:prstGeom prst="rect">
            <a:avLst/>
          </a:prstGeom>
        </p:spPr>
      </p:pic>
      <p:sp>
        <p:nvSpPr>
          <p:cNvPr id="45" name="Rectangle 29">
            <a:extLst>
              <a:ext uri="{FF2B5EF4-FFF2-40B4-BE49-F238E27FC236}">
                <a16:creationId xmlns:a16="http://schemas.microsoft.com/office/drawing/2014/main" id="{2DCAE5CF-5D29-4779-83E1-BDB64E4F3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9073"/>
            <a:ext cx="3723424" cy="2385354"/>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02B812B-0F3B-91B6-C146-CE48C1DEE4B6}"/>
              </a:ext>
            </a:extLst>
          </p:cNvPr>
          <p:cNvSpPr>
            <a:spLocks noGrp="1"/>
          </p:cNvSpPr>
          <p:nvPr>
            <p:ph type="title"/>
          </p:nvPr>
        </p:nvSpPr>
        <p:spPr>
          <a:xfrm>
            <a:off x="510240" y="1547446"/>
            <a:ext cx="2804460" cy="1995789"/>
          </a:xfrm>
        </p:spPr>
        <p:txBody>
          <a:bodyPr>
            <a:normAutofit/>
          </a:bodyPr>
          <a:lstStyle/>
          <a:p>
            <a:pPr algn="r"/>
            <a:r>
              <a:rPr lang="en-GB" sz="3300" dirty="0"/>
              <a:t>Project conclusion</a:t>
            </a:r>
          </a:p>
        </p:txBody>
      </p:sp>
      <p:graphicFrame>
        <p:nvGraphicFramePr>
          <p:cNvPr id="5" name="Content Placeholder 2">
            <a:extLst>
              <a:ext uri="{FF2B5EF4-FFF2-40B4-BE49-F238E27FC236}">
                <a16:creationId xmlns:a16="http://schemas.microsoft.com/office/drawing/2014/main" id="{530656E6-99B4-8053-7B25-6C4CBBBBFB02}"/>
              </a:ext>
            </a:extLst>
          </p:cNvPr>
          <p:cNvGraphicFramePr>
            <a:graphicFrameLocks noGrp="1"/>
          </p:cNvGraphicFramePr>
          <p:nvPr>
            <p:ph idx="1"/>
            <p:extLst>
              <p:ext uri="{D42A27DB-BD31-4B8C-83A1-F6EECF244321}">
                <p14:modId xmlns:p14="http://schemas.microsoft.com/office/powerpoint/2010/main" val="1399883848"/>
              </p:ext>
            </p:extLst>
          </p:nvPr>
        </p:nvGraphicFramePr>
        <p:xfrm>
          <a:off x="3963591" y="479822"/>
          <a:ext cx="4695825" cy="418385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48200534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25F59-22D0-220F-09EA-158947AFCBF3}"/>
              </a:ext>
            </a:extLst>
          </p:cNvPr>
          <p:cNvSpPr>
            <a:spLocks noGrp="1"/>
          </p:cNvSpPr>
          <p:nvPr>
            <p:ph type="title"/>
          </p:nvPr>
        </p:nvSpPr>
        <p:spPr>
          <a:xfrm>
            <a:off x="510240" y="564921"/>
            <a:ext cx="7210396" cy="810703"/>
          </a:xfrm>
        </p:spPr>
        <p:txBody>
          <a:bodyPr>
            <a:normAutofit/>
          </a:bodyPr>
          <a:lstStyle/>
          <a:p>
            <a:r>
              <a:rPr lang="en-GB" sz="2500" dirty="0"/>
              <a:t>Positive impact on knowledge sharing and collaboration</a:t>
            </a:r>
          </a:p>
        </p:txBody>
      </p:sp>
      <p:graphicFrame>
        <p:nvGraphicFramePr>
          <p:cNvPr id="5" name="Content Placeholder 2">
            <a:extLst>
              <a:ext uri="{FF2B5EF4-FFF2-40B4-BE49-F238E27FC236}">
                <a16:creationId xmlns:a16="http://schemas.microsoft.com/office/drawing/2014/main" id="{7E17B1BF-C629-115A-360D-1F2A3D899DAB}"/>
              </a:ext>
            </a:extLst>
          </p:cNvPr>
          <p:cNvGraphicFramePr>
            <a:graphicFrameLocks noGrp="1"/>
          </p:cNvGraphicFramePr>
          <p:nvPr>
            <p:ph idx="1"/>
            <p:extLst>
              <p:ext uri="{D42A27DB-BD31-4B8C-83A1-F6EECF244321}">
                <p14:modId xmlns:p14="http://schemas.microsoft.com/office/powerpoint/2010/main" val="2110786241"/>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3574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30F2-9865-F049-24F6-BF1704741D49}"/>
              </a:ext>
            </a:extLst>
          </p:cNvPr>
          <p:cNvSpPr>
            <a:spLocks noGrp="1"/>
          </p:cNvSpPr>
          <p:nvPr>
            <p:ph type="title"/>
          </p:nvPr>
        </p:nvSpPr>
        <p:spPr>
          <a:xfrm>
            <a:off x="510240" y="564921"/>
            <a:ext cx="7210396" cy="810703"/>
          </a:xfrm>
        </p:spPr>
        <p:txBody>
          <a:bodyPr>
            <a:normAutofit/>
          </a:bodyPr>
          <a:lstStyle/>
          <a:p>
            <a:r>
              <a:rPr lang="en-GB" sz="2500" dirty="0">
                <a:effectLst/>
              </a:rPr>
              <a:t>Opportunity</a:t>
            </a:r>
            <a:br>
              <a:rPr lang="en-GB" sz="2500" dirty="0">
                <a:effectLst/>
              </a:rPr>
            </a:br>
            <a:r>
              <a:rPr lang="en-GB" sz="2500" dirty="0">
                <a:effectLst/>
              </a:rPr>
              <a:t>Revolutionizing Knowledge Sharing at MHR</a:t>
            </a:r>
            <a:endParaRPr lang="en-GB" sz="2500" dirty="0"/>
          </a:p>
        </p:txBody>
      </p:sp>
      <p:graphicFrame>
        <p:nvGraphicFramePr>
          <p:cNvPr id="31" name="Content Placeholder 2">
            <a:extLst>
              <a:ext uri="{FF2B5EF4-FFF2-40B4-BE49-F238E27FC236}">
                <a16:creationId xmlns:a16="http://schemas.microsoft.com/office/drawing/2014/main" id="{26655C2B-1FBE-AF52-97C7-ECBD5A21570A}"/>
              </a:ext>
            </a:extLst>
          </p:cNvPr>
          <p:cNvGraphicFramePr>
            <a:graphicFrameLocks noGrp="1"/>
          </p:cNvGraphicFramePr>
          <p:nvPr>
            <p:ph idx="1"/>
            <p:extLst>
              <p:ext uri="{D42A27DB-BD31-4B8C-83A1-F6EECF244321}">
                <p14:modId xmlns:p14="http://schemas.microsoft.com/office/powerpoint/2010/main" val="2432300232"/>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035708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E8F27-FDF3-5305-949B-74395A581D1C}"/>
              </a:ext>
            </a:extLst>
          </p:cNvPr>
          <p:cNvSpPr>
            <a:spLocks noGrp="1"/>
          </p:cNvSpPr>
          <p:nvPr>
            <p:ph type="title"/>
          </p:nvPr>
        </p:nvSpPr>
        <p:spPr/>
        <p:txBody>
          <a:bodyPr/>
          <a:lstStyle/>
          <a:p>
            <a:r>
              <a:rPr lang="en-US" dirty="0"/>
              <a:t>References</a:t>
            </a:r>
            <a:endParaRPr lang="en-GB" dirty="0"/>
          </a:p>
        </p:txBody>
      </p:sp>
      <p:sp>
        <p:nvSpPr>
          <p:cNvPr id="3" name="Content Placeholder 2">
            <a:extLst>
              <a:ext uri="{FF2B5EF4-FFF2-40B4-BE49-F238E27FC236}">
                <a16:creationId xmlns:a16="http://schemas.microsoft.com/office/drawing/2014/main" id="{BF2BED0C-0669-2E3D-04F0-5224B8EB0ABD}"/>
              </a:ext>
            </a:extLst>
          </p:cNvPr>
          <p:cNvSpPr>
            <a:spLocks noGrp="1"/>
          </p:cNvSpPr>
          <p:nvPr>
            <p:ph idx="1"/>
          </p:nvPr>
        </p:nvSpPr>
        <p:spPr/>
        <p:txBody>
          <a:bodyPr>
            <a:normAutofit/>
          </a:bodyPr>
          <a:lstStyle/>
          <a:p>
            <a:pPr marL="257175" indent="-257175">
              <a:buFont typeface="Arial" panose="020B0604020202020204" pitchFamily="34" charset="0"/>
              <a:buChar char="•"/>
            </a:pPr>
            <a:r>
              <a:rPr lang="en-GB" sz="1800" i="1" dirty="0"/>
              <a:t>Innovation training: Innovation workshops: Innovation speaker</a:t>
            </a:r>
            <a:r>
              <a:rPr lang="en-GB" sz="1800" dirty="0"/>
              <a:t> (2021) </a:t>
            </a:r>
            <a:r>
              <a:rPr lang="en-GB" sz="1800" i="1" dirty="0"/>
              <a:t>Innovation Training | Design Thinking Workshops</a:t>
            </a:r>
            <a:r>
              <a:rPr lang="en-GB" sz="1800" dirty="0"/>
              <a:t>. Available at: https://www.innovationtraining.org/ (Accessed: June 1, 2023). </a:t>
            </a:r>
          </a:p>
          <a:p>
            <a:pPr marL="257175" indent="-257175">
              <a:buFont typeface="Arial" panose="020B0604020202020204" pitchFamily="34" charset="0"/>
              <a:buChar char="•"/>
            </a:pPr>
            <a:r>
              <a:rPr lang="en-GB" sz="1800" dirty="0"/>
              <a:t>Author, G. (2022) </a:t>
            </a:r>
            <a:r>
              <a:rPr lang="en-GB" sz="1800" i="1" dirty="0"/>
              <a:t>Marketing tools you can use</a:t>
            </a:r>
            <a:r>
              <a:rPr lang="en-GB" sz="1800" dirty="0"/>
              <a:t>, </a:t>
            </a:r>
            <a:r>
              <a:rPr lang="en-GB" sz="1800" i="1" dirty="0"/>
              <a:t>Influencer Marketing Hub</a:t>
            </a:r>
            <a:r>
              <a:rPr lang="en-GB" sz="1800" dirty="0"/>
              <a:t>. Available at: https://influencermarketinghub.com/support-ukraine-marketing-tools/ (Accessed: June 2, 2023). </a:t>
            </a:r>
          </a:p>
          <a:p>
            <a:pPr marL="257175" indent="-257175">
              <a:buFont typeface="Arial" panose="020B0604020202020204" pitchFamily="34" charset="0"/>
              <a:buChar char="•"/>
            </a:pPr>
            <a:endParaRPr lang="en-GB" dirty="0">
              <a:effectLst/>
            </a:endParaRPr>
          </a:p>
          <a:p>
            <a:endParaRPr lang="en-GB" dirty="0"/>
          </a:p>
        </p:txBody>
      </p:sp>
    </p:spTree>
    <p:extLst>
      <p:ext uri="{BB962C8B-B14F-4D97-AF65-F5344CB8AC3E}">
        <p14:creationId xmlns:p14="http://schemas.microsoft.com/office/powerpoint/2010/main" val="402676259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253"/>
        <p:cNvGrpSpPr/>
        <p:nvPr/>
      </p:nvGrpSpPr>
      <p:grpSpPr>
        <a:xfrm>
          <a:off x="0" y="0"/>
          <a:ext cx="0" cy="0"/>
          <a:chOff x="0" y="0"/>
          <a:chExt cx="0" cy="0"/>
        </a:xfrm>
      </p:grpSpPr>
      <p:pic>
        <p:nvPicPr>
          <p:cNvPr id="257" name="Picture 256" descr="Papercraft and scissors">
            <a:extLst>
              <a:ext uri="{FF2B5EF4-FFF2-40B4-BE49-F238E27FC236}">
                <a16:creationId xmlns:a16="http://schemas.microsoft.com/office/drawing/2014/main" id="{70A4FEB9-6BCC-ADF9-16DF-EA1935CE7BDB}"/>
              </a:ext>
            </a:extLst>
          </p:cNvPr>
          <p:cNvPicPr>
            <a:picLocks noChangeAspect="1"/>
          </p:cNvPicPr>
          <p:nvPr/>
        </p:nvPicPr>
        <p:blipFill rotWithShape="1">
          <a:blip r:embed="rId3"/>
          <a:srcRect t="15731"/>
          <a:stretch/>
        </p:blipFill>
        <p:spPr>
          <a:xfrm>
            <a:off x="-2382" y="10"/>
            <a:ext cx="9144000" cy="5143490"/>
          </a:xfrm>
          <a:prstGeom prst="rect">
            <a:avLst/>
          </a:prstGeom>
        </p:spPr>
      </p:pic>
      <p:sp>
        <p:nvSpPr>
          <p:cNvPr id="261" name="Rectangle 260">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18715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4" name="Google Shape;254;p33"/>
          <p:cNvSpPr txBox="1">
            <a:spLocks noGrp="1"/>
          </p:cNvSpPr>
          <p:nvPr>
            <p:ph type="ctrTitle"/>
          </p:nvPr>
        </p:nvSpPr>
        <p:spPr>
          <a:xfrm>
            <a:off x="510241" y="3302000"/>
            <a:ext cx="6100109" cy="705180"/>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GB" sz="1700" dirty="0">
                <a:latin typeface="Abadi" panose="020B0604020104020204" pitchFamily="34" charset="0"/>
              </a:rPr>
              <a:t>Thank you</a:t>
            </a:r>
            <a:br>
              <a:rPr lang="en-GB" sz="1700" dirty="0">
                <a:latin typeface="Abadi" panose="020B0604020104020204" pitchFamily="34" charset="0"/>
              </a:rPr>
            </a:br>
            <a:r>
              <a:rPr lang="en-GB" sz="1700" dirty="0">
                <a:latin typeface="Abadi" panose="020B0604020104020204" pitchFamily="34" charset="0"/>
              </a:rPr>
              <a:t>Q&amp;A</a:t>
            </a:r>
          </a:p>
        </p:txBody>
      </p:sp>
      <p:sp>
        <p:nvSpPr>
          <p:cNvPr id="255" name="Google Shape;255;p33"/>
          <p:cNvSpPr txBox="1">
            <a:spLocks noGrp="1"/>
          </p:cNvSpPr>
          <p:nvPr>
            <p:ph type="subTitle" idx="1"/>
          </p:nvPr>
        </p:nvSpPr>
        <p:spPr>
          <a:xfrm>
            <a:off x="510241" y="4006726"/>
            <a:ext cx="6100109" cy="304925"/>
          </a:xfrm>
          <a:prstGeom prst="rect">
            <a:avLst/>
          </a:prstGeom>
        </p:spPr>
        <p:txBody>
          <a:bodyPr spcFirstLastPara="1" lIns="91425" tIns="91425" rIns="91425" bIns="91425" anchorCtr="0">
            <a:normAutofit fontScale="77500" lnSpcReduction="20000"/>
          </a:bodyPr>
          <a:lstStyle/>
          <a:p>
            <a:pPr marL="0" lvl="0" indent="0" rtl="0">
              <a:spcBef>
                <a:spcPts val="0"/>
              </a:spcBef>
              <a:spcAft>
                <a:spcPts val="0"/>
              </a:spcAft>
              <a:buNone/>
            </a:pPr>
            <a:endParaRPr lang="en-GB" sz="1400">
              <a:latin typeface="Abadi" panose="020B0604020104020204" pitchFamily="34" charset="0"/>
            </a:endParaRPr>
          </a:p>
        </p:txBody>
      </p:sp>
      <p:sp>
        <p:nvSpPr>
          <p:cNvPr id="263" name="Rectangle 262">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18715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5" name="Rectangle 264">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26735"/>
            <a:ext cx="6726063" cy="206957"/>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Rectangle 266">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26735"/>
            <a:ext cx="2310214" cy="206957"/>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54"/>
                                        </p:tgtEl>
                                        <p:attrNameLst>
                                          <p:attrName>style.visibility</p:attrName>
                                        </p:attrNameLst>
                                      </p:cBhvr>
                                      <p:to>
                                        <p:strVal val="visible"/>
                                      </p:to>
                                    </p:set>
                                    <p:animEffect transition="in" filter="fade">
                                      <p:cBhvr>
                                        <p:cTn id="7" dur="700"/>
                                        <p:tgtEl>
                                          <p:spTgt spid="2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39"/>
        <p:cNvGrpSpPr/>
        <p:nvPr/>
      </p:nvGrpSpPr>
      <p:grpSpPr>
        <a:xfrm>
          <a:off x="0" y="0"/>
          <a:ext cx="0" cy="0"/>
          <a:chOff x="0" y="0"/>
          <a:chExt cx="0" cy="0"/>
        </a:xfrm>
      </p:grpSpPr>
      <p:pic>
        <p:nvPicPr>
          <p:cNvPr id="190" name="Picture 178">
            <a:extLst>
              <a:ext uri="{FF2B5EF4-FFF2-40B4-BE49-F238E27FC236}">
                <a16:creationId xmlns:a16="http://schemas.microsoft.com/office/drawing/2014/main" id="{8100D021-ED8E-4951-8376-73996A82CD4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92" name="Picture 180">
            <a:extLst>
              <a:ext uri="{FF2B5EF4-FFF2-40B4-BE49-F238E27FC236}">
                <a16:creationId xmlns:a16="http://schemas.microsoft.com/office/drawing/2014/main" id="{46FE219C-22F7-4734-B3C1-28E70390CE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pic>
        <p:nvPicPr>
          <p:cNvPr id="194" name="Picture 182">
            <a:extLst>
              <a:ext uri="{FF2B5EF4-FFF2-40B4-BE49-F238E27FC236}">
                <a16:creationId xmlns:a16="http://schemas.microsoft.com/office/drawing/2014/main" id="{EF2EC4B6-5524-4806-8575-59DB6B8F81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196" name="Rectangle 184">
            <a:extLst>
              <a:ext uri="{FF2B5EF4-FFF2-40B4-BE49-F238E27FC236}">
                <a16:creationId xmlns:a16="http://schemas.microsoft.com/office/drawing/2014/main" id="{AD50BBC6-5944-49AE-A819-558AB05AB1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
            <a:ext cx="7828359"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 name="Rectangle 186">
            <a:extLst>
              <a:ext uri="{FF2B5EF4-FFF2-40B4-BE49-F238E27FC236}">
                <a16:creationId xmlns:a16="http://schemas.microsoft.com/office/drawing/2014/main" id="{4F2E428D-A109-43BE-8AC2-C83EF031EF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89" name="Rectangle 188">
            <a:extLst>
              <a:ext uri="{FF2B5EF4-FFF2-40B4-BE49-F238E27FC236}">
                <a16:creationId xmlns:a16="http://schemas.microsoft.com/office/drawing/2014/main" id="{CD6EC5AD-977D-4411-AC6F-5677D6D5CD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1" name="Picture 190">
            <a:extLst>
              <a:ext uri="{FF2B5EF4-FFF2-40B4-BE49-F238E27FC236}">
                <a16:creationId xmlns:a16="http://schemas.microsoft.com/office/drawing/2014/main" id="{83DC4F7D-6CBC-4B88-80C9-3E5BBFA8D7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93" name="Rectangle 192">
            <a:extLst>
              <a:ext uri="{FF2B5EF4-FFF2-40B4-BE49-F238E27FC236}">
                <a16:creationId xmlns:a16="http://schemas.microsoft.com/office/drawing/2014/main" id="{1F5CD2AA-865E-46EF-BE02-B7F59735C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0" name="Google Shape;140;p14"/>
          <p:cNvSpPr txBox="1">
            <a:spLocks noGrp="1"/>
          </p:cNvSpPr>
          <p:nvPr>
            <p:ph type="title"/>
          </p:nvPr>
        </p:nvSpPr>
        <p:spPr>
          <a:xfrm>
            <a:off x="510240" y="3535645"/>
            <a:ext cx="6097015" cy="983382"/>
          </a:xfrm>
          <a:prstGeom prst="rect">
            <a:avLst/>
          </a:prstGeom>
        </p:spPr>
        <p:txBody>
          <a:bodyPr spcFirstLastPara="1" vert="horz" lIns="91440" tIns="45720" rIns="91440" bIns="45720" rtlCol="0" anchor="b" anchorCtr="0">
            <a:normAutofit/>
          </a:bodyPr>
          <a:lstStyle/>
          <a:p>
            <a:pPr marL="0" lvl="0" indent="0" algn="r" defTabSz="914400">
              <a:spcBef>
                <a:spcPct val="0"/>
              </a:spcBef>
              <a:spcAft>
                <a:spcPts val="0"/>
              </a:spcAft>
            </a:pPr>
            <a:r>
              <a:rPr lang="en-US" sz="3100" b="0" i="0">
                <a:effectLst/>
              </a:rPr>
              <a:t>Knowledge Sharing Platform for Collaborative Research</a:t>
            </a:r>
            <a:endParaRPr lang="en-US" sz="3100"/>
          </a:p>
        </p:txBody>
      </p:sp>
      <p:sp>
        <p:nvSpPr>
          <p:cNvPr id="195" name="Rectangle 194">
            <a:extLst>
              <a:ext uri="{FF2B5EF4-FFF2-40B4-BE49-F238E27FC236}">
                <a16:creationId xmlns:a16="http://schemas.microsoft.com/office/drawing/2014/main" id="{9836E79C-DAF3-497B-8829-B578C6330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Rectangle 196">
            <a:extLst>
              <a:ext uri="{FF2B5EF4-FFF2-40B4-BE49-F238E27FC236}">
                <a16:creationId xmlns:a16="http://schemas.microsoft.com/office/drawing/2014/main" id="{96CBA651-59F0-4056-852B-7BA312B84B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 name="Rectangle 198">
            <a:extLst>
              <a:ext uri="{FF2B5EF4-FFF2-40B4-BE49-F238E27FC236}">
                <a16:creationId xmlns:a16="http://schemas.microsoft.com/office/drawing/2014/main" id="{86549CAF-504A-44ED-AD20-0880DCFE7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64205"/>
            <a:ext cx="6726063" cy="206956"/>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Rectangle 200">
            <a:extLst>
              <a:ext uri="{FF2B5EF4-FFF2-40B4-BE49-F238E27FC236}">
                <a16:creationId xmlns:a16="http://schemas.microsoft.com/office/drawing/2014/main" id="{B318056C-6EA6-4474-B02E-6C914AE04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43" name="Google Shape;141;p14">
            <a:extLst>
              <a:ext uri="{FF2B5EF4-FFF2-40B4-BE49-F238E27FC236}">
                <a16:creationId xmlns:a16="http://schemas.microsoft.com/office/drawing/2014/main" id="{77D24193-B612-CE84-C32D-16A4C2D136C9}"/>
              </a:ext>
            </a:extLst>
          </p:cNvPr>
          <p:cNvGraphicFramePr/>
          <p:nvPr>
            <p:extLst>
              <p:ext uri="{D42A27DB-BD31-4B8C-83A1-F6EECF244321}">
                <p14:modId xmlns:p14="http://schemas.microsoft.com/office/powerpoint/2010/main" val="625356420"/>
              </p:ext>
            </p:extLst>
          </p:nvPr>
        </p:nvGraphicFramePr>
        <p:xfrm>
          <a:off x="465534" y="483393"/>
          <a:ext cx="8198644" cy="270391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65" name="Picture 64">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67" name="Picture 66">
            <a:extLst>
              <a:ext uri="{FF2B5EF4-FFF2-40B4-BE49-F238E27FC236}">
                <a16:creationId xmlns:a16="http://schemas.microsoft.com/office/drawing/2014/main" id="{0146E45C-1450-4186-B501-74F221F89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69" name="Picture 68">
            <a:extLst>
              <a:ext uri="{FF2B5EF4-FFF2-40B4-BE49-F238E27FC236}">
                <a16:creationId xmlns:a16="http://schemas.microsoft.com/office/drawing/2014/main" id="{EEDDA48B-BC04-4915-ADA3-A1A9522EB0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71" name="Rectangle 70">
            <a:extLst>
              <a:ext uri="{FF2B5EF4-FFF2-40B4-BE49-F238E27FC236}">
                <a16:creationId xmlns:a16="http://schemas.microsoft.com/office/drawing/2014/main" id="{78C9D07A-5A22-4E55-B18A-47CF07E50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 name="Rectangle 72">
            <a:extLst>
              <a:ext uri="{FF2B5EF4-FFF2-40B4-BE49-F238E27FC236}">
                <a16:creationId xmlns:a16="http://schemas.microsoft.com/office/drawing/2014/main" id="{3D71E629-0739-4A59-972B-A9E9A4500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96" name="Rectangle 74">
            <a:extLst>
              <a:ext uri="{FF2B5EF4-FFF2-40B4-BE49-F238E27FC236}">
                <a16:creationId xmlns:a16="http://schemas.microsoft.com/office/drawing/2014/main" id="{2F84762E-7FCC-4EAF-B9E7-CE7214491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7" name="Picture 76">
            <a:extLst>
              <a:ext uri="{FF2B5EF4-FFF2-40B4-BE49-F238E27FC236}">
                <a16:creationId xmlns:a16="http://schemas.microsoft.com/office/drawing/2014/main" id="{927A1389-2A5D-4886-AD82-F213767E67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6155"/>
            <a:ext cx="9144000" cy="5143499"/>
          </a:xfrm>
          <a:prstGeom prst="rect">
            <a:avLst/>
          </a:prstGeom>
        </p:spPr>
      </p:pic>
      <p:sp>
        <p:nvSpPr>
          <p:cNvPr id="97" name="Rectangle 78">
            <a:extLst>
              <a:ext uri="{FF2B5EF4-FFF2-40B4-BE49-F238E27FC236}">
                <a16:creationId xmlns:a16="http://schemas.microsoft.com/office/drawing/2014/main" id="{A1038667-0C3F-4764-A24D-DA9D9B4748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3395" y="0"/>
            <a:ext cx="566470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 name="Picture 80">
            <a:extLst>
              <a:ext uri="{FF2B5EF4-FFF2-40B4-BE49-F238E27FC236}">
                <a16:creationId xmlns:a16="http://schemas.microsoft.com/office/drawing/2014/main" id="{6AC2195B-895A-4535-8ECD-9F5B669C5C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0" y="3754533"/>
            <a:ext cx="3723894" cy="108037"/>
          </a:xfrm>
          <a:prstGeom prst="rect">
            <a:avLst/>
          </a:prstGeom>
        </p:spPr>
      </p:pic>
      <p:sp>
        <p:nvSpPr>
          <p:cNvPr id="83" name="Rectangle 82">
            <a:extLst>
              <a:ext uri="{FF2B5EF4-FFF2-40B4-BE49-F238E27FC236}">
                <a16:creationId xmlns:a16="http://schemas.microsoft.com/office/drawing/2014/main" id="{571EEFCA-9235-4BC2-85C3-A4EC6EE57A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9073"/>
            <a:ext cx="3723424" cy="2385354"/>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81C0FA0-E736-E5BC-5A01-A1F9C1ABA3D7}"/>
              </a:ext>
            </a:extLst>
          </p:cNvPr>
          <p:cNvSpPr>
            <a:spLocks noGrp="1"/>
          </p:cNvSpPr>
          <p:nvPr>
            <p:ph type="title"/>
          </p:nvPr>
        </p:nvSpPr>
        <p:spPr>
          <a:xfrm>
            <a:off x="510241" y="1547446"/>
            <a:ext cx="2804459" cy="1995854"/>
          </a:xfrm>
        </p:spPr>
        <p:txBody>
          <a:bodyPr vert="horz" lIns="91440" tIns="45720" rIns="91440" bIns="45720" rtlCol="0" anchor="ctr">
            <a:normAutofit/>
          </a:bodyPr>
          <a:lstStyle/>
          <a:p>
            <a:pPr algn="r" defTabSz="914400">
              <a:lnSpc>
                <a:spcPct val="90000"/>
              </a:lnSpc>
            </a:pPr>
            <a:r>
              <a:rPr lang="en-US" sz="5400">
                <a:solidFill>
                  <a:schemeClr val="tx1"/>
                </a:solidFill>
              </a:rPr>
              <a:t>Systems study</a:t>
            </a:r>
          </a:p>
        </p:txBody>
      </p:sp>
      <p:pic>
        <p:nvPicPr>
          <p:cNvPr id="60" name="Graphic 59" descr="Books">
            <a:extLst>
              <a:ext uri="{FF2B5EF4-FFF2-40B4-BE49-F238E27FC236}">
                <a16:creationId xmlns:a16="http://schemas.microsoft.com/office/drawing/2014/main" id="{9215CBD6-0C91-3985-59E3-470A2F04548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219625" y="480060"/>
            <a:ext cx="4183380" cy="418338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3678415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3" name="Picture 1032">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035" name="Rectangle 1034">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19321"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510240" y="564921"/>
            <a:ext cx="3102093" cy="810703"/>
          </a:xfrm>
        </p:spPr>
        <p:txBody>
          <a:bodyPr>
            <a:normAutofit/>
          </a:bodyPr>
          <a:lstStyle/>
          <a:p>
            <a:r>
              <a:rPr lang="en-GB" sz="1800"/>
              <a:t>Miro board</a:t>
            </a:r>
            <a:endParaRPr lang="en-US" sz="1800"/>
          </a:p>
        </p:txBody>
      </p:sp>
      <p:pic>
        <p:nvPicPr>
          <p:cNvPr id="1037" name="Picture 1036">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3717036" cy="149841"/>
          </a:xfrm>
          <a:prstGeom prst="rect">
            <a:avLst/>
          </a:prstGeom>
        </p:spPr>
      </p:pic>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510240" y="1752654"/>
            <a:ext cx="3102093" cy="2699487"/>
          </a:xfrm>
        </p:spPr>
        <p:txBody>
          <a:bodyPr vert="horz" lIns="68580" tIns="34290" rIns="68580" bIns="34290" rtlCol="0">
            <a:normAutofit/>
          </a:bodyPr>
          <a:lstStyle/>
          <a:p>
            <a:pPr>
              <a:spcAft>
                <a:spcPts val="600"/>
              </a:spcAft>
            </a:pPr>
            <a:r>
              <a:rPr lang="en-GB" sz="1300" dirty="0">
                <a:latin typeface="Calibri" panose="020F0502020204030204" pitchFamily="34" charset="0"/>
                <a:ea typeface="Times New Roman" panose="02020603050405020304" pitchFamily="18" charset="0"/>
              </a:rPr>
              <a:t>Collaborative Digital Whiteboard</a:t>
            </a:r>
          </a:p>
          <a:p>
            <a:pPr>
              <a:spcAft>
                <a:spcPts val="600"/>
              </a:spcAft>
            </a:pPr>
            <a:r>
              <a:rPr lang="en-GB" sz="1300" dirty="0">
                <a:latin typeface="Calibri" panose="020F0502020204030204" pitchFamily="34" charset="0"/>
                <a:ea typeface="Times New Roman" panose="02020603050405020304" pitchFamily="18" charset="0"/>
              </a:rPr>
              <a:t>Simple to Use</a:t>
            </a:r>
          </a:p>
          <a:p>
            <a:pPr>
              <a:spcAft>
                <a:spcPts val="600"/>
              </a:spcAft>
            </a:pPr>
            <a:r>
              <a:rPr lang="en-GB" sz="1300" dirty="0">
                <a:latin typeface="Calibri" panose="020F0502020204030204" pitchFamily="34" charset="0"/>
                <a:ea typeface="Times New Roman" panose="02020603050405020304" pitchFamily="18" charset="0"/>
              </a:rPr>
              <a:t>Key Features:</a:t>
            </a:r>
          </a:p>
          <a:p>
            <a:pPr lvl="1">
              <a:spcAft>
                <a:spcPts val="600"/>
              </a:spcAft>
            </a:pPr>
            <a:r>
              <a:rPr lang="en-GB" sz="1300" dirty="0">
                <a:latin typeface="Calibri" panose="020F0502020204030204" pitchFamily="34" charset="0"/>
                <a:ea typeface="Times New Roman" panose="02020603050405020304" pitchFamily="18" charset="0"/>
              </a:rPr>
              <a:t>Object arrangement</a:t>
            </a:r>
          </a:p>
          <a:p>
            <a:pPr lvl="1">
              <a:spcAft>
                <a:spcPts val="600"/>
              </a:spcAft>
            </a:pPr>
            <a:r>
              <a:rPr lang="en-GB" sz="1300" dirty="0">
                <a:latin typeface="Calibri" panose="020F0502020204030204" pitchFamily="34" charset="0"/>
                <a:ea typeface="Times New Roman" panose="02020603050405020304" pitchFamily="18" charset="0"/>
              </a:rPr>
              <a:t>Note-making capabilities</a:t>
            </a:r>
          </a:p>
          <a:p>
            <a:pPr lvl="1">
              <a:spcAft>
                <a:spcPts val="600"/>
              </a:spcAft>
            </a:pPr>
            <a:r>
              <a:rPr lang="en-GB" sz="1300" dirty="0">
                <a:latin typeface="Calibri" panose="020F0502020204030204" pitchFamily="34" charset="0"/>
                <a:ea typeface="Times New Roman" panose="02020603050405020304" pitchFamily="18" charset="0"/>
              </a:rPr>
              <a:t>Online chat and embedded videocalls</a:t>
            </a:r>
          </a:p>
          <a:p>
            <a:pPr>
              <a:spcAft>
                <a:spcPts val="600"/>
              </a:spcAft>
            </a:pPr>
            <a:r>
              <a:rPr lang="en-GB" sz="1300" dirty="0">
                <a:latin typeface="Calibri" panose="020F0502020204030204" pitchFamily="34" charset="0"/>
                <a:ea typeface="Times New Roman" panose="02020603050405020304" pitchFamily="18" charset="0"/>
              </a:rPr>
              <a:t>Facilitates seamless collaboration and communication.</a:t>
            </a:r>
            <a:endParaRPr lang="en-GB" sz="1300" dirty="0">
              <a:effectLst/>
            </a:endParaRPr>
          </a:p>
        </p:txBody>
      </p:sp>
      <p:pic>
        <p:nvPicPr>
          <p:cNvPr id="1026" name="Picture 2" descr="What is Miro and How Can You Use it For Collaboration?">
            <a:extLst>
              <a:ext uri="{FF2B5EF4-FFF2-40B4-BE49-F238E27FC236}">
                <a16:creationId xmlns:a16="http://schemas.microsoft.com/office/drawing/2014/main" id="{AB0B2980-C65B-4794-2F21-A3D0B91FA634}"/>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957067" y="894123"/>
            <a:ext cx="4727351" cy="3332394"/>
          </a:xfrm>
          <a:prstGeom prst="rect">
            <a:avLst/>
          </a:prstGeom>
          <a:noFill/>
          <a:ln>
            <a:noFill/>
          </a:ln>
          <a:effectLst>
            <a:outerShdw blurRad="76200" dist="63500" dir="5040000" algn="tl" rotWithShape="0">
              <a:srgbClr val="000000">
                <a:alpha val="41000"/>
              </a:srgbClr>
            </a:outerShdw>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581A62C-DD60-A076-9583-2903E874A14A}"/>
              </a:ext>
            </a:extLst>
          </p:cNvPr>
          <p:cNvSpPr txBox="1"/>
          <p:nvPr/>
        </p:nvSpPr>
        <p:spPr>
          <a:xfrm>
            <a:off x="3957067" y="3893278"/>
            <a:ext cx="4727351" cy="333239"/>
          </a:xfrm>
          <a:prstGeom prst="rect">
            <a:avLst/>
          </a:prstGeom>
          <a:solidFill>
            <a:srgbClr val="000000">
              <a:alpha val="50000"/>
            </a:srgbClr>
          </a:solidFill>
          <a:ln>
            <a:noFill/>
          </a:ln>
        </p:spPr>
        <p:txBody>
          <a:bodyPr wrap="square">
            <a:noAutofit/>
          </a:bodyPr>
          <a:lstStyle/>
          <a:p>
            <a:pPr algn="ctr">
              <a:spcAft>
                <a:spcPts val="600"/>
              </a:spcAft>
            </a:pPr>
            <a:r>
              <a:rPr lang="en-GB" sz="1300" i="1">
                <a:solidFill>
                  <a:srgbClr val="FFFFFF"/>
                </a:solidFill>
              </a:rPr>
              <a:t>(Innovation training </a:t>
            </a:r>
            <a:r>
              <a:rPr lang="en-GB" sz="1300">
                <a:solidFill>
                  <a:srgbClr val="FFFFFF"/>
                </a:solidFill>
              </a:rPr>
              <a:t>(2021)</a:t>
            </a:r>
            <a:r>
              <a:rPr lang="en-GB" sz="1300" i="1">
                <a:solidFill>
                  <a:srgbClr val="FFFFFF"/>
                </a:solidFill>
              </a:rPr>
              <a:t>)</a:t>
            </a:r>
          </a:p>
        </p:txBody>
      </p:sp>
    </p:spTree>
    <p:extLst>
      <p:ext uri="{BB962C8B-B14F-4D97-AF65-F5344CB8AC3E}">
        <p14:creationId xmlns:p14="http://schemas.microsoft.com/office/powerpoint/2010/main" val="11253073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8" name="Rectangle 37">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19321"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510240" y="564921"/>
            <a:ext cx="3102093" cy="810703"/>
          </a:xfrm>
        </p:spPr>
        <p:txBody>
          <a:bodyPr>
            <a:normAutofit/>
          </a:bodyPr>
          <a:lstStyle/>
          <a:p>
            <a:r>
              <a:rPr lang="en-GB" sz="1800"/>
              <a:t>Miro board limitations</a:t>
            </a:r>
            <a:endParaRPr lang="en-US" sz="1800"/>
          </a:p>
        </p:txBody>
      </p:sp>
      <p:pic>
        <p:nvPicPr>
          <p:cNvPr id="40" name="Picture 39">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3717036" cy="149841"/>
          </a:xfrm>
          <a:prstGeom prst="rect">
            <a:avLst/>
          </a:prstGeom>
        </p:spPr>
      </p:pic>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510240" y="1752654"/>
            <a:ext cx="3102093" cy="2699487"/>
          </a:xfrm>
        </p:spPr>
        <p:txBody>
          <a:bodyPr vert="horz" lIns="68580" tIns="34290" rIns="68580" bIns="34290" rtlCol="0">
            <a:normAutofit/>
          </a:bodyPr>
          <a:lstStyle/>
          <a:p>
            <a:pPr marL="257175" indent="-257175" fontAlgn="base">
              <a:buFont typeface="Symbol" panose="05050102010706020507" pitchFamily="18" charset="2"/>
              <a:buChar char=""/>
            </a:pPr>
            <a:r>
              <a:rPr lang="en-GB" sz="1100" dirty="0">
                <a:latin typeface="Arial" panose="020B0604020202020204" pitchFamily="34" charset="0"/>
                <a:ea typeface="Times New Roman" panose="02020603050405020304" pitchFamily="18" charset="0"/>
              </a:rPr>
              <a:t>Unmanaged boards can become unwieldy</a:t>
            </a:r>
          </a:p>
          <a:p>
            <a:pPr marL="257175" indent="-257175" fontAlgn="base">
              <a:buFont typeface="Symbol" panose="05050102010706020507" pitchFamily="18" charset="2"/>
              <a:buChar char=""/>
            </a:pPr>
            <a:r>
              <a:rPr lang="en-GB" sz="1100" dirty="0">
                <a:latin typeface="Arial" panose="020B0604020202020204" pitchFamily="34" charset="0"/>
                <a:ea typeface="Times New Roman" panose="02020603050405020304" pitchFamily="18" charset="0"/>
              </a:rPr>
              <a:t>Limited structures or templates for content</a:t>
            </a:r>
          </a:p>
          <a:p>
            <a:pPr marL="257175" indent="-257175" fontAlgn="base">
              <a:buFont typeface="Symbol" panose="05050102010706020507" pitchFamily="18" charset="2"/>
              <a:buChar char=""/>
            </a:pPr>
            <a:r>
              <a:rPr lang="en-GB" sz="1100" dirty="0">
                <a:latin typeface="Arial" panose="020B0604020202020204" pitchFamily="34" charset="0"/>
                <a:ea typeface="Times New Roman" panose="02020603050405020304" pitchFamily="18" charset="0"/>
              </a:rPr>
              <a:t>Difficulties in returning to existing boards</a:t>
            </a:r>
          </a:p>
          <a:p>
            <a:pPr marL="257175" indent="-257175" fontAlgn="base">
              <a:buFont typeface="Symbol" panose="05050102010706020507" pitchFamily="18" charset="2"/>
              <a:buChar char=""/>
            </a:pPr>
            <a:r>
              <a:rPr lang="en-GB" sz="1100" dirty="0">
                <a:latin typeface="Arial" panose="020B0604020202020204" pitchFamily="34" charset="0"/>
                <a:ea typeface="Times New Roman" panose="02020603050405020304" pitchFamily="18" charset="0"/>
              </a:rPr>
              <a:t>Challenges in analysing and reporting on knowledge content</a:t>
            </a:r>
          </a:p>
          <a:p>
            <a:pPr marL="257175" indent="-257175" fontAlgn="base">
              <a:buFont typeface="Symbol" panose="05050102010706020507" pitchFamily="18" charset="2"/>
              <a:buChar char=""/>
            </a:pPr>
            <a:r>
              <a:rPr lang="en-GB" sz="1100" dirty="0">
                <a:latin typeface="Arial" panose="020B0604020202020204" pitchFamily="34" charset="0"/>
                <a:ea typeface="Times New Roman" panose="02020603050405020304" pitchFamily="18" charset="0"/>
              </a:rPr>
              <a:t>Lack of comprehensive searching capabilities within board content</a:t>
            </a:r>
          </a:p>
          <a:p>
            <a:pPr marL="257175" indent="-257175" fontAlgn="base">
              <a:buFont typeface="Symbol" panose="05050102010706020507" pitchFamily="18" charset="2"/>
              <a:buChar char=""/>
            </a:pPr>
            <a:r>
              <a:rPr lang="en-GB" sz="1100" dirty="0">
                <a:latin typeface="Arial" panose="020B0604020202020204" pitchFamily="34" charset="0"/>
                <a:ea typeface="Times New Roman" panose="02020603050405020304" pitchFamily="18" charset="0"/>
              </a:rPr>
              <a:t>Manual navigation through multiple boards to find desired information</a:t>
            </a:r>
          </a:p>
          <a:p>
            <a:pPr marL="257175" indent="-257175" fontAlgn="base">
              <a:buFont typeface="Symbol" panose="05050102010706020507" pitchFamily="18" charset="2"/>
              <a:buChar char=""/>
            </a:pPr>
            <a:r>
              <a:rPr lang="en-GB" sz="1100" dirty="0">
                <a:latin typeface="Arial" panose="020B0604020202020204" pitchFamily="34" charset="0"/>
                <a:ea typeface="Times New Roman" panose="02020603050405020304" pitchFamily="18" charset="0"/>
              </a:rPr>
              <a:t>Time-consuming and inefficient process for accessing content</a:t>
            </a:r>
            <a:endParaRPr lang="en-GB" sz="1100" dirty="0">
              <a:latin typeface="Times New Roman" panose="02020603050405020304" pitchFamily="18" charset="0"/>
              <a:ea typeface="Times New Roman" panose="02020603050405020304" pitchFamily="18" charset="0"/>
            </a:endParaRPr>
          </a:p>
        </p:txBody>
      </p:sp>
      <p:pic>
        <p:nvPicPr>
          <p:cNvPr id="7" name="Picture 6" descr="A screenshot of a computer&#10;&#10;Description automatically generated with medium confidence">
            <a:extLst>
              <a:ext uri="{FF2B5EF4-FFF2-40B4-BE49-F238E27FC236}">
                <a16:creationId xmlns:a16="http://schemas.microsoft.com/office/drawing/2014/main" id="{201C16BF-446A-BFE8-250A-43227ECC2DBC}"/>
              </a:ext>
            </a:extLst>
          </p:cNvPr>
          <p:cNvPicPr>
            <a:picLocks noChangeAspect="1"/>
          </p:cNvPicPr>
          <p:nvPr/>
        </p:nvPicPr>
        <p:blipFill>
          <a:blip r:embed="rId4"/>
          <a:stretch>
            <a:fillRect/>
          </a:stretch>
        </p:blipFill>
        <p:spPr>
          <a:xfrm>
            <a:off x="3957067" y="1236662"/>
            <a:ext cx="4727351" cy="2647316"/>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224111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TM04033917[[fn=Berlin]]</Template>
  <TotalTime>2194</TotalTime>
  <Words>5184</Words>
  <Application>Microsoft Office PowerPoint</Application>
  <PresentationFormat>On-screen Show (16:9)</PresentationFormat>
  <Paragraphs>495</Paragraphs>
  <Slides>51</Slides>
  <Notes>22</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51</vt:i4>
      </vt:variant>
    </vt:vector>
  </HeadingPairs>
  <TitlesOfParts>
    <vt:vector size="60" baseType="lpstr">
      <vt:lpstr>Times New Roman</vt:lpstr>
      <vt:lpstr>Abadi</vt:lpstr>
      <vt:lpstr>Verdana</vt:lpstr>
      <vt:lpstr>Arial</vt:lpstr>
      <vt:lpstr>Tenorite</vt:lpstr>
      <vt:lpstr>Calibri</vt:lpstr>
      <vt:lpstr>Trebuchet MS</vt:lpstr>
      <vt:lpstr>Symbol</vt:lpstr>
      <vt:lpstr>Berlin</vt:lpstr>
      <vt:lpstr>Workplace Project Breaking Down Silos: Developing a Knowledge Sharing Platform for Internal Business </vt:lpstr>
      <vt:lpstr>Introduction</vt:lpstr>
      <vt:lpstr>MHR</vt:lpstr>
      <vt:lpstr>Silos and ad-hoc sharing methods are causing issues within the business</vt:lpstr>
      <vt:lpstr>Opportunity Revolutionizing Knowledge Sharing at MHR</vt:lpstr>
      <vt:lpstr>Knowledge Sharing Platform for Collaborative Research</vt:lpstr>
      <vt:lpstr>Systems study</vt:lpstr>
      <vt:lpstr>Miro board</vt:lpstr>
      <vt:lpstr>Miro board limitations</vt:lpstr>
      <vt:lpstr>Live demo of Miro board</vt:lpstr>
      <vt:lpstr>Nuclino</vt:lpstr>
      <vt:lpstr>Nuclino limitations</vt:lpstr>
      <vt:lpstr>Live demo of Nuclino</vt:lpstr>
      <vt:lpstr>Results of analysis</vt:lpstr>
      <vt:lpstr>Gap: Enhancing Search Capabilities in Knowledge Repositories</vt:lpstr>
      <vt:lpstr>Opportunity for Internal Knowledge-Sharing Platform</vt:lpstr>
      <vt:lpstr>Challenges</vt:lpstr>
      <vt:lpstr>Professional, Ethical, Legal, and Social Issues</vt:lpstr>
      <vt:lpstr>Project management</vt:lpstr>
      <vt:lpstr>Success Criteria</vt:lpstr>
      <vt:lpstr>JAD Sessions Joint Application Design </vt:lpstr>
      <vt:lpstr>Project scope</vt:lpstr>
      <vt:lpstr>Key functional requirements</vt:lpstr>
      <vt:lpstr>Key Non-Functional Requirements</vt:lpstr>
      <vt:lpstr>Project timeline</vt:lpstr>
      <vt:lpstr>System design</vt:lpstr>
      <vt:lpstr>System diagrams</vt:lpstr>
      <vt:lpstr>UX Designs</vt:lpstr>
      <vt:lpstr>Test plans</vt:lpstr>
      <vt:lpstr>Iterative development</vt:lpstr>
      <vt:lpstr>Sprint 1 Goals &amp; Outcomes</vt:lpstr>
      <vt:lpstr>Sprint 1  Challenges</vt:lpstr>
      <vt:lpstr>Sprint 2 Goals &amp; Outcomes</vt:lpstr>
      <vt:lpstr>Sprint 2  Challenges</vt:lpstr>
      <vt:lpstr>Sprint 3 Goals &amp; Outcomes</vt:lpstr>
      <vt:lpstr>Sprint 3  Challenges</vt:lpstr>
      <vt:lpstr>Test driven development</vt:lpstr>
      <vt:lpstr>Test driven development Unit &amp; Integration test results</vt:lpstr>
      <vt:lpstr>Live Demo of Knowledge sharing platform</vt:lpstr>
      <vt:lpstr>UI Feedback</vt:lpstr>
      <vt:lpstr>Discovery page</vt:lpstr>
      <vt:lpstr>Create post page</vt:lpstr>
      <vt:lpstr>Profile page</vt:lpstr>
      <vt:lpstr>Knowledge sharing feedback Against success criteria</vt:lpstr>
      <vt:lpstr>Hosting Cost Analysis</vt:lpstr>
      <vt:lpstr>Future work Future Functional Requirements</vt:lpstr>
      <vt:lpstr>Future work Potential Improvements</vt:lpstr>
      <vt:lpstr>Project conclusion</vt:lpstr>
      <vt:lpstr>Positive impact on knowledge sharing and collaboration</vt:lpstr>
      <vt:lpstr>References</vt:lpstr>
      <vt:lpstr>Thank you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Workplace Project</dc:title>
  <cp:lastModifiedBy>Callum White</cp:lastModifiedBy>
  <cp:revision>272</cp:revision>
  <dcterms:modified xsi:type="dcterms:W3CDTF">2023-06-13T22:23:36Z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b8ec613-5e1e-443a-bf38-e2430016435f_Enabled">
    <vt:lpwstr>true</vt:lpwstr>
  </property>
  <property fmtid="{D5CDD505-2E9C-101B-9397-08002B2CF9AE}" pid="3" name="MSIP_Label_db8ec613-5e1e-443a-bf38-e2430016435f_SetDate">
    <vt:lpwstr>2023-06-05T14:23:31Z</vt:lpwstr>
  </property>
  <property fmtid="{D5CDD505-2E9C-101B-9397-08002B2CF9AE}" pid="4" name="MSIP_Label_db8ec613-5e1e-443a-bf38-e2430016435f_Method">
    <vt:lpwstr>Privileged</vt:lpwstr>
  </property>
  <property fmtid="{D5CDD505-2E9C-101B-9397-08002B2CF9AE}" pid="5" name="MSIP_Label_db8ec613-5e1e-443a-bf38-e2430016435f_Name">
    <vt:lpwstr>db8ec613-5e1e-443a-bf38-e2430016435f</vt:lpwstr>
  </property>
  <property fmtid="{D5CDD505-2E9C-101B-9397-08002B2CF9AE}" pid="6" name="MSIP_Label_db8ec613-5e1e-443a-bf38-e2430016435f_SiteId">
    <vt:lpwstr>75b02e0d-90d1-43e5-b5db-20eaaddbfac6</vt:lpwstr>
  </property>
  <property fmtid="{D5CDD505-2E9C-101B-9397-08002B2CF9AE}" pid="7" name="MSIP_Label_db8ec613-5e1e-443a-bf38-e2430016435f_ActionId">
    <vt:lpwstr>1c3d5d19-037f-4d79-aa11-ed11cfa1f9e6</vt:lpwstr>
  </property>
  <property fmtid="{D5CDD505-2E9C-101B-9397-08002B2CF9AE}" pid="8" name="MSIP_Label_db8ec613-5e1e-443a-bf38-e2430016435f_ContentBits">
    <vt:lpwstr>0</vt:lpwstr>
  </property>
</Properties>
</file>

<file path=docProps/thumbnail.jpeg>
</file>